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10" r:id="rId4"/>
    <p:sldMasterId id="2147483911" r:id="rId5"/>
    <p:sldMasterId id="2147483912" r:id="rId6"/>
    <p:sldMasterId id="2147483913" r:id="rId7"/>
    <p:sldMasterId id="2147483914" r:id="rId8"/>
    <p:sldMasterId id="2147483915" r:id="rId9"/>
    <p:sldMasterId id="2147483916" r:id="rId10"/>
    <p:sldMasterId id="2147483917" r:id="rId11"/>
    <p:sldMasterId id="2147483918" r:id="rId12"/>
    <p:sldMasterId id="2147483919" r:id="rId13"/>
    <p:sldMasterId id="2147483920" r:id="rId14"/>
    <p:sldMasterId id="2147483921" r:id="rId15"/>
    <p:sldMasterId id="2147483922" r:id="rId16"/>
    <p:sldMasterId id="2147483923" r:id="rId17"/>
    <p:sldMasterId id="2147483924" r:id="rId18"/>
    <p:sldMasterId id="2147483925" r:id="rId19"/>
    <p:sldMasterId id="2147483926" r:id="rId20"/>
    <p:sldMasterId id="2147483927" r:id="rId21"/>
    <p:sldMasterId id="2147483928" r:id="rId22"/>
  </p:sldMasterIdLst>
  <p:notesMasterIdLst>
    <p:notesMasterId r:id="rId2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Lst>
  <p:sldSz cy="6858000" cx="12192000"/>
  <p:notesSz cx="6858000" cy="9144000"/>
  <p:embeddedFontLst>
    <p:embeddedFont>
      <p:font typeface="Libre Franklin"/>
      <p:regular r:id="rId69"/>
      <p:bold r:id="rId70"/>
      <p:italic r:id="rId71"/>
      <p:boldItalic r:id="rId72"/>
    </p:embeddedFont>
    <p:embeddedFont>
      <p:font typeface="Garamond"/>
      <p:regular r:id="rId73"/>
      <p:bold r:id="rId74"/>
      <p:italic r:id="rId75"/>
      <p:boldItalic r:id="rId76"/>
    </p:embeddedFont>
    <p:embeddedFont>
      <p:font typeface="Libre Franklin Medium"/>
      <p:regular r:id="rId77"/>
      <p:bold r:id="rId78"/>
      <p:italic r:id="rId79"/>
      <p:boldItalic r:id="rId80"/>
    </p:embeddedFont>
    <p:embeddedFont>
      <p:font typeface="Noto Sans Symbols"/>
      <p:regular r:id="rId81"/>
      <p:bold r:id="rId82"/>
    </p:embeddedFont>
    <p:embeddedFont>
      <p:font typeface="Lustria"/>
      <p:regular r:id="rId83"/>
    </p:embeddedFont>
    <p:embeddedFont>
      <p:font typeface="Gill Sans"/>
      <p:regular r:id="rId84"/>
      <p:bold r:id="rId85"/>
    </p:embeddedFont>
    <p:embeddedFont>
      <p:font typeface="Century Gothic"/>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7.xml"/><Relationship Id="rId84" Type="http://schemas.openxmlformats.org/officeDocument/2006/relationships/font" Target="fonts/GillSans-regular.fntdata"/><Relationship Id="rId83" Type="http://schemas.openxmlformats.org/officeDocument/2006/relationships/font" Target="fonts/Lustria-regular.fntdata"/><Relationship Id="rId42" Type="http://schemas.openxmlformats.org/officeDocument/2006/relationships/slide" Target="slides/slide19.xml"/><Relationship Id="rId86" Type="http://schemas.openxmlformats.org/officeDocument/2006/relationships/font" Target="fonts/CenturyGothic-regular.fntdata"/><Relationship Id="rId41" Type="http://schemas.openxmlformats.org/officeDocument/2006/relationships/slide" Target="slides/slide18.xml"/><Relationship Id="rId85" Type="http://schemas.openxmlformats.org/officeDocument/2006/relationships/font" Target="fonts/GillSans-bold.fntdata"/><Relationship Id="rId44" Type="http://schemas.openxmlformats.org/officeDocument/2006/relationships/slide" Target="slides/slide21.xml"/><Relationship Id="rId88" Type="http://schemas.openxmlformats.org/officeDocument/2006/relationships/font" Target="fonts/CenturyGothic-italic.fntdata"/><Relationship Id="rId43" Type="http://schemas.openxmlformats.org/officeDocument/2006/relationships/slide" Target="slides/slide20.xml"/><Relationship Id="rId87" Type="http://schemas.openxmlformats.org/officeDocument/2006/relationships/font" Target="fonts/CenturyGothic-bold.fntdata"/><Relationship Id="rId46" Type="http://schemas.openxmlformats.org/officeDocument/2006/relationships/slide" Target="slides/slide23.xml"/><Relationship Id="rId45" Type="http://schemas.openxmlformats.org/officeDocument/2006/relationships/slide" Target="slides/slide22.xml"/><Relationship Id="rId89" Type="http://schemas.openxmlformats.org/officeDocument/2006/relationships/font" Target="fonts/CenturyGothic-boldItalic.fntdata"/><Relationship Id="rId80" Type="http://schemas.openxmlformats.org/officeDocument/2006/relationships/font" Target="fonts/LibreFranklinMedium-boldItalic.fntdata"/><Relationship Id="rId82" Type="http://schemas.openxmlformats.org/officeDocument/2006/relationships/font" Target="fonts/NotoSansSymbols-bold.fntdata"/><Relationship Id="rId81" Type="http://schemas.openxmlformats.org/officeDocument/2006/relationships/font" Target="fonts/NotoSansSymbols-regular.fntdata"/><Relationship Id="rId1" Type="http://schemas.openxmlformats.org/officeDocument/2006/relationships/theme" Target="theme/theme1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25.xml"/><Relationship Id="rId47" Type="http://schemas.openxmlformats.org/officeDocument/2006/relationships/slide" Target="slides/slide24.xml"/><Relationship Id="rId49" Type="http://schemas.openxmlformats.org/officeDocument/2006/relationships/slide" Target="slides/slide2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Garamond-regular.fntdata"/><Relationship Id="rId72" Type="http://schemas.openxmlformats.org/officeDocument/2006/relationships/font" Target="fonts/LibreFranklin-boldItalic.fntdata"/><Relationship Id="rId31" Type="http://schemas.openxmlformats.org/officeDocument/2006/relationships/slide" Target="slides/slide8.xml"/><Relationship Id="rId75" Type="http://schemas.openxmlformats.org/officeDocument/2006/relationships/font" Target="fonts/Garamond-italic.fntdata"/><Relationship Id="rId30" Type="http://schemas.openxmlformats.org/officeDocument/2006/relationships/slide" Target="slides/slide7.xml"/><Relationship Id="rId74" Type="http://schemas.openxmlformats.org/officeDocument/2006/relationships/font" Target="fonts/Garamond-bold.fntdata"/><Relationship Id="rId33" Type="http://schemas.openxmlformats.org/officeDocument/2006/relationships/slide" Target="slides/slide10.xml"/><Relationship Id="rId77" Type="http://schemas.openxmlformats.org/officeDocument/2006/relationships/font" Target="fonts/LibreFranklinMedium-regular.fntdata"/><Relationship Id="rId32" Type="http://schemas.openxmlformats.org/officeDocument/2006/relationships/slide" Target="slides/slide9.xml"/><Relationship Id="rId76" Type="http://schemas.openxmlformats.org/officeDocument/2006/relationships/font" Target="fonts/Garamond-boldItalic.fntdata"/><Relationship Id="rId35" Type="http://schemas.openxmlformats.org/officeDocument/2006/relationships/slide" Target="slides/slide12.xml"/><Relationship Id="rId79" Type="http://schemas.openxmlformats.org/officeDocument/2006/relationships/font" Target="fonts/LibreFranklinMedium-italic.fntdata"/><Relationship Id="rId34" Type="http://schemas.openxmlformats.org/officeDocument/2006/relationships/slide" Target="slides/slide11.xml"/><Relationship Id="rId78" Type="http://schemas.openxmlformats.org/officeDocument/2006/relationships/font" Target="fonts/LibreFranklinMedium-bold.fntdata"/><Relationship Id="rId71" Type="http://schemas.openxmlformats.org/officeDocument/2006/relationships/font" Target="fonts/LibreFranklin-italic.fntdata"/><Relationship Id="rId70" Type="http://schemas.openxmlformats.org/officeDocument/2006/relationships/font" Target="fonts/LibreFranklin-bold.fntdata"/><Relationship Id="rId37" Type="http://schemas.openxmlformats.org/officeDocument/2006/relationships/slide" Target="slides/slide14.xml"/><Relationship Id="rId36" Type="http://schemas.openxmlformats.org/officeDocument/2006/relationships/slide" Target="slides/slide13.xml"/><Relationship Id="rId39" Type="http://schemas.openxmlformats.org/officeDocument/2006/relationships/slide" Target="slides/slide16.xml"/><Relationship Id="rId38" Type="http://schemas.openxmlformats.org/officeDocument/2006/relationships/slide" Target="slides/slide15.xml"/><Relationship Id="rId62" Type="http://schemas.openxmlformats.org/officeDocument/2006/relationships/slide" Target="slides/slide39.xml"/><Relationship Id="rId61" Type="http://schemas.openxmlformats.org/officeDocument/2006/relationships/slide" Target="slides/slide38.xml"/><Relationship Id="rId20" Type="http://schemas.openxmlformats.org/officeDocument/2006/relationships/slideMaster" Target="slideMasters/slideMaster17.xml"/><Relationship Id="rId64" Type="http://schemas.openxmlformats.org/officeDocument/2006/relationships/slide" Target="slides/slide41.xml"/><Relationship Id="rId63" Type="http://schemas.openxmlformats.org/officeDocument/2006/relationships/slide" Target="slides/slide40.xml"/><Relationship Id="rId22" Type="http://schemas.openxmlformats.org/officeDocument/2006/relationships/slideMaster" Target="slideMasters/slideMaster19.xml"/><Relationship Id="rId66" Type="http://schemas.openxmlformats.org/officeDocument/2006/relationships/slide" Target="slides/slide43.xml"/><Relationship Id="rId21" Type="http://schemas.openxmlformats.org/officeDocument/2006/relationships/slideMaster" Target="slideMasters/slideMaster18.xml"/><Relationship Id="rId65" Type="http://schemas.openxmlformats.org/officeDocument/2006/relationships/slide" Target="slides/slide42.xml"/><Relationship Id="rId24" Type="http://schemas.openxmlformats.org/officeDocument/2006/relationships/slide" Target="slides/slide1.xml"/><Relationship Id="rId68" Type="http://schemas.openxmlformats.org/officeDocument/2006/relationships/slide" Target="slides/slide45.xml"/><Relationship Id="rId23" Type="http://schemas.openxmlformats.org/officeDocument/2006/relationships/notesMaster" Target="notesMasters/notesMaster1.xml"/><Relationship Id="rId67" Type="http://schemas.openxmlformats.org/officeDocument/2006/relationships/slide" Target="slides/slide44.xml"/><Relationship Id="rId60" Type="http://schemas.openxmlformats.org/officeDocument/2006/relationships/slide" Target="slides/slide37.xml"/><Relationship Id="rId26" Type="http://schemas.openxmlformats.org/officeDocument/2006/relationships/slide" Target="slides/slide3.xml"/><Relationship Id="rId25" Type="http://schemas.openxmlformats.org/officeDocument/2006/relationships/slide" Target="slides/slide2.xml"/><Relationship Id="rId69" Type="http://schemas.openxmlformats.org/officeDocument/2006/relationships/font" Target="fonts/LibreFranklin-regular.fntdata"/><Relationship Id="rId28" Type="http://schemas.openxmlformats.org/officeDocument/2006/relationships/slide" Target="slides/slide5.xml"/><Relationship Id="rId27" Type="http://schemas.openxmlformats.org/officeDocument/2006/relationships/slide" Target="slides/slide4.xml"/><Relationship Id="rId29" Type="http://schemas.openxmlformats.org/officeDocument/2006/relationships/slide" Target="slides/slide6.xml"/><Relationship Id="rId51" Type="http://schemas.openxmlformats.org/officeDocument/2006/relationships/slide" Target="slides/slide28.xml"/><Relationship Id="rId50" Type="http://schemas.openxmlformats.org/officeDocument/2006/relationships/slide" Target="slides/slide27.xml"/><Relationship Id="rId53" Type="http://schemas.openxmlformats.org/officeDocument/2006/relationships/slide" Target="slides/slide30.xml"/><Relationship Id="rId52" Type="http://schemas.openxmlformats.org/officeDocument/2006/relationships/slide" Target="slides/slide29.xml"/><Relationship Id="rId11" Type="http://schemas.openxmlformats.org/officeDocument/2006/relationships/slideMaster" Target="slideMasters/slideMaster8.xml"/><Relationship Id="rId55" Type="http://schemas.openxmlformats.org/officeDocument/2006/relationships/slide" Target="slides/slide32.xml"/><Relationship Id="rId10" Type="http://schemas.openxmlformats.org/officeDocument/2006/relationships/slideMaster" Target="slideMasters/slideMaster7.xml"/><Relationship Id="rId54" Type="http://schemas.openxmlformats.org/officeDocument/2006/relationships/slide" Target="slides/slide31.xml"/><Relationship Id="rId13" Type="http://schemas.openxmlformats.org/officeDocument/2006/relationships/slideMaster" Target="slideMasters/slideMaster10.xml"/><Relationship Id="rId57" Type="http://schemas.openxmlformats.org/officeDocument/2006/relationships/slide" Target="slides/slide34.xml"/><Relationship Id="rId12" Type="http://schemas.openxmlformats.org/officeDocument/2006/relationships/slideMaster" Target="slideMasters/slideMaster9.xml"/><Relationship Id="rId56" Type="http://schemas.openxmlformats.org/officeDocument/2006/relationships/slide" Target="slides/slide33.xml"/><Relationship Id="rId15" Type="http://schemas.openxmlformats.org/officeDocument/2006/relationships/slideMaster" Target="slideMasters/slideMaster12.xml"/><Relationship Id="rId59" Type="http://schemas.openxmlformats.org/officeDocument/2006/relationships/slide" Target="slides/slide36.xml"/><Relationship Id="rId14" Type="http://schemas.openxmlformats.org/officeDocument/2006/relationships/slideMaster" Target="slideMasters/slideMaster11.xml"/><Relationship Id="rId58" Type="http://schemas.openxmlformats.org/officeDocument/2006/relationships/slide" Target="slides/slide35.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jpg"/><Relationship Id="rId3" Type="http://schemas.openxmlformats.org/officeDocument/2006/relationships/image" Target="../media/image25.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2" name="Shape 12"/>
        <p:cNvGrpSpPr/>
        <p:nvPr/>
      </p:nvGrpSpPr>
      <p:grpSpPr>
        <a:xfrm>
          <a:off x="0" y="0"/>
          <a:ext cx="0" cy="0"/>
          <a:chOff x="0" y="0"/>
          <a:chExt cx="0" cy="0"/>
        </a:xfrm>
      </p:grpSpPr>
      <p:pic>
        <p:nvPicPr>
          <p:cNvPr descr="C0-HD-BTM.png" id="13" name="Google Shape;13;p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71" name="Shape 71"/>
        <p:cNvGrpSpPr/>
        <p:nvPr/>
      </p:nvGrpSpPr>
      <p:grpSpPr>
        <a:xfrm>
          <a:off x="0" y="0"/>
          <a:ext cx="0" cy="0"/>
          <a:chOff x="0" y="0"/>
          <a:chExt cx="0" cy="0"/>
        </a:xfrm>
      </p:grpSpPr>
      <p:sp>
        <p:nvSpPr>
          <p:cNvPr id="72" name="Google Shape;72;p11"/>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800" name="Shape 800"/>
        <p:cNvGrpSpPr/>
        <p:nvPr/>
      </p:nvGrpSpPr>
      <p:grpSpPr>
        <a:xfrm>
          <a:off x="0" y="0"/>
          <a:ext cx="0" cy="0"/>
          <a:chOff x="0" y="0"/>
          <a:chExt cx="0" cy="0"/>
        </a:xfrm>
      </p:grpSpPr>
      <p:sp>
        <p:nvSpPr>
          <p:cNvPr id="801" name="Google Shape;801;p109"/>
          <p:cNvSpPr txBox="1"/>
          <p:nvPr>
            <p:ph type="title"/>
          </p:nvPr>
        </p:nvSpPr>
        <p:spPr>
          <a:xfrm>
            <a:off x="1252728" y="381000"/>
            <a:ext cx="10172700" cy="149351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2" name="Google Shape;802;p109"/>
          <p:cNvSpPr txBox="1"/>
          <p:nvPr>
            <p:ph idx="1" type="body"/>
          </p:nvPr>
        </p:nvSpPr>
        <p:spPr>
          <a:xfrm>
            <a:off x="1251678" y="2199633"/>
            <a:ext cx="4800600" cy="63252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00"/>
              </a:spcBef>
              <a:spcAft>
                <a:spcPts val="0"/>
              </a:spcAft>
              <a:buSzPts val="1900"/>
              <a:buNone/>
              <a:defRPr b="1" sz="1900" cap="none">
                <a:solidFill>
                  <a:schemeClr val="dk2"/>
                </a:solidFill>
              </a:defRPr>
            </a:lvl1pPr>
            <a:lvl2pPr indent="-228600" lvl="1" marL="914400" algn="l">
              <a:lnSpc>
                <a:spcPct val="110000"/>
              </a:lnSpc>
              <a:spcBef>
                <a:spcPts val="700"/>
              </a:spcBef>
              <a:spcAft>
                <a:spcPts val="0"/>
              </a:spcAft>
              <a:buSzPts val="1900"/>
              <a:buNone/>
              <a:defRPr b="1" sz="1900"/>
            </a:lvl2pPr>
            <a:lvl3pPr indent="-228600" lvl="2" marL="1371600" algn="l">
              <a:lnSpc>
                <a:spcPct val="110000"/>
              </a:lnSpc>
              <a:spcBef>
                <a:spcPts val="700"/>
              </a:spcBef>
              <a:spcAft>
                <a:spcPts val="0"/>
              </a:spcAft>
              <a:buSzPts val="1800"/>
              <a:buNone/>
              <a:defRPr b="1" sz="1800"/>
            </a:lvl3pPr>
            <a:lvl4pPr indent="-228600" lvl="3" marL="1828800" algn="l">
              <a:lnSpc>
                <a:spcPct val="110000"/>
              </a:lnSpc>
              <a:spcBef>
                <a:spcPts val="700"/>
              </a:spcBef>
              <a:spcAft>
                <a:spcPts val="0"/>
              </a:spcAft>
              <a:buSzPts val="1600"/>
              <a:buNone/>
              <a:defRPr b="1" sz="1600"/>
            </a:lvl4pPr>
            <a:lvl5pPr indent="-228600" lvl="4" marL="2286000" algn="l">
              <a:lnSpc>
                <a:spcPct val="110000"/>
              </a:lnSpc>
              <a:spcBef>
                <a:spcPts val="700"/>
              </a:spcBef>
              <a:spcAft>
                <a:spcPts val="0"/>
              </a:spcAft>
              <a:buSzPts val="1600"/>
              <a:buNone/>
              <a:defRPr b="1" sz="1600"/>
            </a:lvl5pPr>
            <a:lvl6pPr indent="-228600" lvl="5" marL="2743200" algn="l">
              <a:lnSpc>
                <a:spcPct val="110000"/>
              </a:lnSpc>
              <a:spcBef>
                <a:spcPts val="700"/>
              </a:spcBef>
              <a:spcAft>
                <a:spcPts val="0"/>
              </a:spcAft>
              <a:buSzPts val="1600"/>
              <a:buNone/>
              <a:defRPr b="1" sz="1600"/>
            </a:lvl6pPr>
            <a:lvl7pPr indent="-228600" lvl="6" marL="3200400" algn="l">
              <a:lnSpc>
                <a:spcPct val="110000"/>
              </a:lnSpc>
              <a:spcBef>
                <a:spcPts val="700"/>
              </a:spcBef>
              <a:spcAft>
                <a:spcPts val="0"/>
              </a:spcAft>
              <a:buSzPts val="1600"/>
              <a:buNone/>
              <a:defRPr b="1" sz="1600"/>
            </a:lvl7pPr>
            <a:lvl8pPr indent="-228600" lvl="7" marL="3657600" algn="l">
              <a:lnSpc>
                <a:spcPct val="110000"/>
              </a:lnSpc>
              <a:spcBef>
                <a:spcPts val="700"/>
              </a:spcBef>
              <a:spcAft>
                <a:spcPts val="0"/>
              </a:spcAft>
              <a:buSzPts val="1600"/>
              <a:buNone/>
              <a:defRPr b="1" sz="1600"/>
            </a:lvl8pPr>
            <a:lvl9pPr indent="-228600" lvl="8" marL="4114800" algn="l">
              <a:lnSpc>
                <a:spcPct val="110000"/>
              </a:lnSpc>
              <a:spcBef>
                <a:spcPts val="700"/>
              </a:spcBef>
              <a:spcAft>
                <a:spcPts val="0"/>
              </a:spcAft>
              <a:buSzPts val="1600"/>
              <a:buNone/>
              <a:defRPr b="1" sz="1600"/>
            </a:lvl9pPr>
          </a:lstStyle>
          <a:p/>
        </p:txBody>
      </p:sp>
      <p:sp>
        <p:nvSpPr>
          <p:cNvPr id="803" name="Google Shape;803;p109"/>
          <p:cNvSpPr txBox="1"/>
          <p:nvPr>
            <p:ph idx="2" type="body"/>
          </p:nvPr>
        </p:nvSpPr>
        <p:spPr>
          <a:xfrm>
            <a:off x="1257300" y="2909102"/>
            <a:ext cx="4800600" cy="2996398"/>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804" name="Google Shape;804;p109"/>
          <p:cNvSpPr txBox="1"/>
          <p:nvPr>
            <p:ph idx="3" type="body"/>
          </p:nvPr>
        </p:nvSpPr>
        <p:spPr>
          <a:xfrm>
            <a:off x="6633864" y="2199633"/>
            <a:ext cx="4800600" cy="63252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00"/>
              </a:spcBef>
              <a:spcAft>
                <a:spcPts val="0"/>
              </a:spcAft>
              <a:buSzPts val="1900"/>
              <a:buNone/>
              <a:defRPr b="1" sz="1900" cap="none">
                <a:solidFill>
                  <a:schemeClr val="dk2"/>
                </a:solidFill>
              </a:defRPr>
            </a:lvl1pPr>
            <a:lvl2pPr indent="-228600" lvl="1" marL="914400" algn="l">
              <a:lnSpc>
                <a:spcPct val="110000"/>
              </a:lnSpc>
              <a:spcBef>
                <a:spcPts val="700"/>
              </a:spcBef>
              <a:spcAft>
                <a:spcPts val="0"/>
              </a:spcAft>
              <a:buSzPts val="1900"/>
              <a:buNone/>
              <a:defRPr b="1" sz="1900"/>
            </a:lvl2pPr>
            <a:lvl3pPr indent="-228600" lvl="2" marL="1371600" algn="l">
              <a:lnSpc>
                <a:spcPct val="110000"/>
              </a:lnSpc>
              <a:spcBef>
                <a:spcPts val="700"/>
              </a:spcBef>
              <a:spcAft>
                <a:spcPts val="0"/>
              </a:spcAft>
              <a:buSzPts val="1800"/>
              <a:buNone/>
              <a:defRPr b="1" sz="1800"/>
            </a:lvl3pPr>
            <a:lvl4pPr indent="-228600" lvl="3" marL="1828800" algn="l">
              <a:lnSpc>
                <a:spcPct val="110000"/>
              </a:lnSpc>
              <a:spcBef>
                <a:spcPts val="700"/>
              </a:spcBef>
              <a:spcAft>
                <a:spcPts val="0"/>
              </a:spcAft>
              <a:buSzPts val="1600"/>
              <a:buNone/>
              <a:defRPr b="1" sz="1600"/>
            </a:lvl4pPr>
            <a:lvl5pPr indent="-228600" lvl="4" marL="2286000" algn="l">
              <a:lnSpc>
                <a:spcPct val="110000"/>
              </a:lnSpc>
              <a:spcBef>
                <a:spcPts val="700"/>
              </a:spcBef>
              <a:spcAft>
                <a:spcPts val="0"/>
              </a:spcAft>
              <a:buSzPts val="1600"/>
              <a:buNone/>
              <a:defRPr b="1" sz="1600"/>
            </a:lvl5pPr>
            <a:lvl6pPr indent="-228600" lvl="5" marL="2743200" algn="l">
              <a:lnSpc>
                <a:spcPct val="110000"/>
              </a:lnSpc>
              <a:spcBef>
                <a:spcPts val="700"/>
              </a:spcBef>
              <a:spcAft>
                <a:spcPts val="0"/>
              </a:spcAft>
              <a:buSzPts val="1600"/>
              <a:buNone/>
              <a:defRPr b="1" sz="1600"/>
            </a:lvl6pPr>
            <a:lvl7pPr indent="-228600" lvl="6" marL="3200400" algn="l">
              <a:lnSpc>
                <a:spcPct val="110000"/>
              </a:lnSpc>
              <a:spcBef>
                <a:spcPts val="700"/>
              </a:spcBef>
              <a:spcAft>
                <a:spcPts val="0"/>
              </a:spcAft>
              <a:buSzPts val="1600"/>
              <a:buNone/>
              <a:defRPr b="1" sz="1600"/>
            </a:lvl7pPr>
            <a:lvl8pPr indent="-228600" lvl="7" marL="3657600" algn="l">
              <a:lnSpc>
                <a:spcPct val="110000"/>
              </a:lnSpc>
              <a:spcBef>
                <a:spcPts val="700"/>
              </a:spcBef>
              <a:spcAft>
                <a:spcPts val="0"/>
              </a:spcAft>
              <a:buSzPts val="1600"/>
              <a:buNone/>
              <a:defRPr b="1" sz="1600"/>
            </a:lvl8pPr>
            <a:lvl9pPr indent="-228600" lvl="8" marL="4114800" algn="l">
              <a:lnSpc>
                <a:spcPct val="110000"/>
              </a:lnSpc>
              <a:spcBef>
                <a:spcPts val="700"/>
              </a:spcBef>
              <a:spcAft>
                <a:spcPts val="0"/>
              </a:spcAft>
              <a:buSzPts val="1600"/>
              <a:buNone/>
              <a:defRPr b="1" sz="1600"/>
            </a:lvl9pPr>
          </a:lstStyle>
          <a:p/>
        </p:txBody>
      </p:sp>
      <p:sp>
        <p:nvSpPr>
          <p:cNvPr id="805" name="Google Shape;805;p109"/>
          <p:cNvSpPr txBox="1"/>
          <p:nvPr>
            <p:ph idx="4" type="body"/>
          </p:nvPr>
        </p:nvSpPr>
        <p:spPr>
          <a:xfrm>
            <a:off x="6633864" y="2909102"/>
            <a:ext cx="4800600" cy="2996398"/>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806" name="Google Shape;806;p109"/>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09"/>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09"/>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809" name="Shape 809"/>
        <p:cNvGrpSpPr/>
        <p:nvPr/>
      </p:nvGrpSpPr>
      <p:grpSpPr>
        <a:xfrm>
          <a:off x="0" y="0"/>
          <a:ext cx="0" cy="0"/>
          <a:chOff x="0" y="0"/>
          <a:chExt cx="0" cy="0"/>
        </a:xfrm>
      </p:grpSpPr>
      <p:sp>
        <p:nvSpPr>
          <p:cNvPr id="810" name="Google Shape;810;p110"/>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1" name="Google Shape;811;p110"/>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2" name="Google Shape;812;p110"/>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10"/>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814" name="Shape 814"/>
        <p:cNvGrpSpPr/>
        <p:nvPr/>
      </p:nvGrpSpPr>
      <p:grpSpPr>
        <a:xfrm>
          <a:off x="0" y="0"/>
          <a:ext cx="0" cy="0"/>
          <a:chOff x="0" y="0"/>
          <a:chExt cx="0" cy="0"/>
        </a:xfrm>
      </p:grpSpPr>
      <p:sp>
        <p:nvSpPr>
          <p:cNvPr id="815" name="Google Shape;815;p111"/>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 name="Google Shape;816;p111"/>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11"/>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showMasterSp="0" type="objTx">
  <p:cSld name="OBJECT_WITH_CAPTION_TEXT">
    <p:spTree>
      <p:nvGrpSpPr>
        <p:cNvPr id="818" name="Shape 818"/>
        <p:cNvGrpSpPr/>
        <p:nvPr/>
      </p:nvGrpSpPr>
      <p:grpSpPr>
        <a:xfrm>
          <a:off x="0" y="0"/>
          <a:ext cx="0" cy="0"/>
          <a:chOff x="0" y="0"/>
          <a:chExt cx="0" cy="0"/>
        </a:xfrm>
      </p:grpSpPr>
      <p:sp>
        <p:nvSpPr>
          <p:cNvPr id="819" name="Google Shape;819;p112" title="right scallop background shape"/>
          <p:cNvSpPr/>
          <p:nvPr/>
        </p:nvSpPr>
        <p:spPr>
          <a:xfrm>
            <a:off x="7389812" y="0"/>
            <a:ext cx="4802188" cy="68580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820" name="Google Shape;820;p112"/>
          <p:cNvSpPr txBox="1"/>
          <p:nvPr>
            <p:ph type="title"/>
          </p:nvPr>
        </p:nvSpPr>
        <p:spPr>
          <a:xfrm>
            <a:off x="8337884" y="457199"/>
            <a:ext cx="3092115" cy="119667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900"/>
              <a:buFont typeface="Gill Sans"/>
              <a:buNone/>
              <a:defRPr b="1" i="0" sz="1900" cap="none">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1" name="Google Shape;821;p112"/>
          <p:cNvSpPr txBox="1"/>
          <p:nvPr>
            <p:ph idx="1" type="body"/>
          </p:nvPr>
        </p:nvSpPr>
        <p:spPr>
          <a:xfrm>
            <a:off x="765051" y="920377"/>
            <a:ext cx="6158418" cy="4985124"/>
          </a:xfrm>
          <a:prstGeom prst="rect">
            <a:avLst/>
          </a:prstGeom>
          <a:noFill/>
          <a:ln>
            <a:noFill/>
          </a:ln>
        </p:spPr>
        <p:txBody>
          <a:bodyPr anchorCtr="0" anchor="t" bIns="45700" lIns="91425" spcFirstLastPara="1" rIns="91425" wrap="square" tIns="45700">
            <a:noAutofit/>
          </a:bodyPr>
          <a:lstStyle>
            <a:lvl1pPr indent="-431800" lvl="0" marL="457200" algn="l">
              <a:lnSpc>
                <a:spcPct val="110000"/>
              </a:lnSpc>
              <a:spcBef>
                <a:spcPts val="700"/>
              </a:spcBef>
              <a:spcAft>
                <a:spcPts val="0"/>
              </a:spcAft>
              <a:buSzPts val="3200"/>
              <a:buChar char="•"/>
              <a:defRPr sz="3200"/>
            </a:lvl1pPr>
            <a:lvl2pPr indent="-406400" lvl="1" marL="914400" algn="l">
              <a:lnSpc>
                <a:spcPct val="110000"/>
              </a:lnSpc>
              <a:spcBef>
                <a:spcPts val="700"/>
              </a:spcBef>
              <a:spcAft>
                <a:spcPts val="0"/>
              </a:spcAft>
              <a:buSzPts val="2800"/>
              <a:buChar char="–"/>
              <a:defRPr sz="2800"/>
            </a:lvl2pPr>
            <a:lvl3pPr indent="-381000" lvl="2" marL="1371600" algn="l">
              <a:lnSpc>
                <a:spcPct val="110000"/>
              </a:lnSpc>
              <a:spcBef>
                <a:spcPts val="700"/>
              </a:spcBef>
              <a:spcAft>
                <a:spcPts val="0"/>
              </a:spcAft>
              <a:buSzPts val="2400"/>
              <a:buChar char="•"/>
              <a:defRPr sz="2400"/>
            </a:lvl3pPr>
            <a:lvl4pPr indent="-355600" lvl="3" marL="1828800" algn="l">
              <a:lnSpc>
                <a:spcPct val="110000"/>
              </a:lnSpc>
              <a:spcBef>
                <a:spcPts val="700"/>
              </a:spcBef>
              <a:spcAft>
                <a:spcPts val="0"/>
              </a:spcAft>
              <a:buSzPts val="2000"/>
              <a:buChar char="–"/>
              <a:defRPr sz="2000"/>
            </a:lvl4pPr>
            <a:lvl5pPr indent="-355600" lvl="4" marL="2286000" algn="l">
              <a:lnSpc>
                <a:spcPct val="110000"/>
              </a:lnSpc>
              <a:spcBef>
                <a:spcPts val="700"/>
              </a:spcBef>
              <a:spcAft>
                <a:spcPts val="0"/>
              </a:spcAft>
              <a:buSzPts val="2000"/>
              <a:buChar char="•"/>
              <a:defRPr sz="2000"/>
            </a:lvl5pPr>
            <a:lvl6pPr indent="-355600" lvl="5" marL="2743200" algn="l">
              <a:lnSpc>
                <a:spcPct val="110000"/>
              </a:lnSpc>
              <a:spcBef>
                <a:spcPts val="700"/>
              </a:spcBef>
              <a:spcAft>
                <a:spcPts val="0"/>
              </a:spcAft>
              <a:buSzPts val="2000"/>
              <a:buChar char="–"/>
              <a:defRPr sz="2000"/>
            </a:lvl6pPr>
            <a:lvl7pPr indent="-355600" lvl="6" marL="3200400" algn="l">
              <a:lnSpc>
                <a:spcPct val="110000"/>
              </a:lnSpc>
              <a:spcBef>
                <a:spcPts val="700"/>
              </a:spcBef>
              <a:spcAft>
                <a:spcPts val="0"/>
              </a:spcAft>
              <a:buSzPts val="2000"/>
              <a:buChar char="•"/>
              <a:defRPr sz="2000"/>
            </a:lvl7pPr>
            <a:lvl8pPr indent="-355600" lvl="7" marL="3657600" algn="l">
              <a:lnSpc>
                <a:spcPct val="110000"/>
              </a:lnSpc>
              <a:spcBef>
                <a:spcPts val="700"/>
              </a:spcBef>
              <a:spcAft>
                <a:spcPts val="0"/>
              </a:spcAft>
              <a:buSzPts val="2000"/>
              <a:buChar char="–"/>
              <a:defRPr sz="2000"/>
            </a:lvl8pPr>
            <a:lvl9pPr indent="-355600" lvl="8" marL="4114800" algn="l">
              <a:lnSpc>
                <a:spcPct val="110000"/>
              </a:lnSpc>
              <a:spcBef>
                <a:spcPts val="700"/>
              </a:spcBef>
              <a:spcAft>
                <a:spcPts val="0"/>
              </a:spcAft>
              <a:buSzPts val="2000"/>
              <a:buChar char="•"/>
              <a:defRPr sz="2000"/>
            </a:lvl9pPr>
          </a:lstStyle>
          <a:p/>
        </p:txBody>
      </p:sp>
      <p:sp>
        <p:nvSpPr>
          <p:cNvPr id="822" name="Google Shape;822;p112"/>
          <p:cNvSpPr txBox="1"/>
          <p:nvPr>
            <p:ph idx="2" type="body"/>
          </p:nvPr>
        </p:nvSpPr>
        <p:spPr>
          <a:xfrm>
            <a:off x="8337885" y="1741336"/>
            <a:ext cx="3092115" cy="416416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200"/>
              </a:spcBef>
              <a:spcAft>
                <a:spcPts val="0"/>
              </a:spcAft>
              <a:buSzPts val="1600"/>
              <a:buNone/>
              <a:defRPr sz="1600">
                <a:solidFill>
                  <a:schemeClr val="lt2"/>
                </a:solidFill>
              </a:defRPr>
            </a:lvl1pPr>
            <a:lvl2pPr indent="-228600" lvl="1" marL="914400" algn="l">
              <a:lnSpc>
                <a:spcPct val="110000"/>
              </a:lnSpc>
              <a:spcBef>
                <a:spcPts val="700"/>
              </a:spcBef>
              <a:spcAft>
                <a:spcPts val="0"/>
              </a:spcAft>
              <a:buSzPts val="1400"/>
              <a:buNone/>
              <a:defRPr sz="1400"/>
            </a:lvl2pPr>
            <a:lvl3pPr indent="-228600" lvl="2" marL="1371600" algn="l">
              <a:lnSpc>
                <a:spcPct val="110000"/>
              </a:lnSpc>
              <a:spcBef>
                <a:spcPts val="700"/>
              </a:spcBef>
              <a:spcAft>
                <a:spcPts val="0"/>
              </a:spcAft>
              <a:buSzPts val="1200"/>
              <a:buNone/>
              <a:defRPr sz="1200"/>
            </a:lvl3pPr>
            <a:lvl4pPr indent="-228600" lvl="3" marL="1828800" algn="l">
              <a:lnSpc>
                <a:spcPct val="110000"/>
              </a:lnSpc>
              <a:spcBef>
                <a:spcPts val="700"/>
              </a:spcBef>
              <a:spcAft>
                <a:spcPts val="0"/>
              </a:spcAft>
              <a:buSzPts val="1000"/>
              <a:buNone/>
              <a:defRPr sz="1000"/>
            </a:lvl4pPr>
            <a:lvl5pPr indent="-228600" lvl="4" marL="2286000" algn="l">
              <a:lnSpc>
                <a:spcPct val="110000"/>
              </a:lnSpc>
              <a:spcBef>
                <a:spcPts val="700"/>
              </a:spcBef>
              <a:spcAft>
                <a:spcPts val="0"/>
              </a:spcAft>
              <a:buSzPts val="1000"/>
              <a:buNone/>
              <a:defRPr sz="1000"/>
            </a:lvl5pPr>
            <a:lvl6pPr indent="-228600" lvl="5" marL="2743200" algn="l">
              <a:lnSpc>
                <a:spcPct val="110000"/>
              </a:lnSpc>
              <a:spcBef>
                <a:spcPts val="700"/>
              </a:spcBef>
              <a:spcAft>
                <a:spcPts val="0"/>
              </a:spcAft>
              <a:buSzPts val="1000"/>
              <a:buNone/>
              <a:defRPr sz="1000"/>
            </a:lvl6pPr>
            <a:lvl7pPr indent="-228600" lvl="6" marL="3200400" algn="l">
              <a:lnSpc>
                <a:spcPct val="110000"/>
              </a:lnSpc>
              <a:spcBef>
                <a:spcPts val="700"/>
              </a:spcBef>
              <a:spcAft>
                <a:spcPts val="0"/>
              </a:spcAft>
              <a:buSzPts val="1000"/>
              <a:buNone/>
              <a:defRPr sz="1000"/>
            </a:lvl7pPr>
            <a:lvl8pPr indent="-228600" lvl="7" marL="3657600" algn="l">
              <a:lnSpc>
                <a:spcPct val="110000"/>
              </a:lnSpc>
              <a:spcBef>
                <a:spcPts val="700"/>
              </a:spcBef>
              <a:spcAft>
                <a:spcPts val="0"/>
              </a:spcAft>
              <a:buSzPts val="1000"/>
              <a:buNone/>
              <a:defRPr sz="1000"/>
            </a:lvl8pPr>
            <a:lvl9pPr indent="-228600" lvl="8" marL="4114800" algn="l">
              <a:lnSpc>
                <a:spcPct val="110000"/>
              </a:lnSpc>
              <a:spcBef>
                <a:spcPts val="700"/>
              </a:spcBef>
              <a:spcAft>
                <a:spcPts val="0"/>
              </a:spcAft>
              <a:buSzPts val="1000"/>
              <a:buNone/>
              <a:defRPr sz="1000"/>
            </a:lvl9pPr>
          </a:lstStyle>
          <a:p/>
        </p:txBody>
      </p:sp>
      <p:sp>
        <p:nvSpPr>
          <p:cNvPr id="823" name="Google Shape;823;p112"/>
          <p:cNvSpPr txBox="1"/>
          <p:nvPr>
            <p:ph idx="10" type="dt"/>
          </p:nvPr>
        </p:nvSpPr>
        <p:spPr>
          <a:xfrm>
            <a:off x="765051" y="6375679"/>
            <a:ext cx="1233355"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12"/>
          <p:cNvSpPr txBox="1"/>
          <p:nvPr>
            <p:ph idx="11" type="ftr"/>
          </p:nvPr>
        </p:nvSpPr>
        <p:spPr>
          <a:xfrm>
            <a:off x="2103620" y="6375679"/>
            <a:ext cx="3482179"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5" name="Google Shape;825;p112"/>
          <p:cNvSpPr txBox="1"/>
          <p:nvPr>
            <p:ph idx="12" type="sldNum"/>
          </p:nvPr>
        </p:nvSpPr>
        <p:spPr>
          <a:xfrm>
            <a:off x="5691014" y="6375679"/>
            <a:ext cx="1232456"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826" name="Google Shape;826;p112" title="left edge border"/>
          <p:cNvSpPr/>
          <p:nvPr/>
        </p:nvSpPr>
        <p:spPr>
          <a:xfrm>
            <a:off x="0"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69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spTree>
      <p:nvGrpSpPr>
        <p:cNvPr id="827" name="Shape 827"/>
        <p:cNvGrpSpPr/>
        <p:nvPr/>
      </p:nvGrpSpPr>
      <p:grpSpPr>
        <a:xfrm>
          <a:off x="0" y="0"/>
          <a:ext cx="0" cy="0"/>
          <a:chOff x="0" y="0"/>
          <a:chExt cx="0" cy="0"/>
        </a:xfrm>
      </p:grpSpPr>
      <p:sp>
        <p:nvSpPr>
          <p:cNvPr id="828" name="Google Shape;828;p113"/>
          <p:cNvSpPr/>
          <p:nvPr>
            <p:ph idx="2" type="pic"/>
          </p:nvPr>
        </p:nvSpPr>
        <p:spPr>
          <a:xfrm>
            <a:off x="283464" y="0"/>
            <a:ext cx="7355585" cy="6857999"/>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700"/>
              </a:spcBef>
              <a:spcAft>
                <a:spcPts val="0"/>
              </a:spcAft>
              <a:buClr>
                <a:schemeClr val="dk2"/>
              </a:buClr>
              <a:buSzPts val="3200"/>
              <a:buFont typeface="Arial"/>
              <a:buNone/>
              <a:defRPr b="0" i="0" sz="3200" u="none" cap="none" strike="noStrike">
                <a:solidFill>
                  <a:srgbClr val="595959"/>
                </a:solidFill>
                <a:latin typeface="Gill Sans"/>
                <a:ea typeface="Gill Sans"/>
                <a:cs typeface="Gill Sans"/>
                <a:sym typeface="Gill Sans"/>
              </a:defRPr>
            </a:lvl1pPr>
            <a:lvl2pPr lvl="1" marR="0" rtl="0" algn="l">
              <a:lnSpc>
                <a:spcPct val="110000"/>
              </a:lnSpc>
              <a:spcBef>
                <a:spcPts val="700"/>
              </a:spcBef>
              <a:spcAft>
                <a:spcPts val="0"/>
              </a:spcAft>
              <a:buClr>
                <a:schemeClr val="dk2"/>
              </a:buClr>
              <a:buSzPts val="2800"/>
              <a:buFont typeface="Gill Sans"/>
              <a:buNone/>
              <a:defRPr b="0" i="0" sz="2800" u="none" cap="none" strike="noStrike">
                <a:solidFill>
                  <a:srgbClr val="595959"/>
                </a:solidFill>
                <a:latin typeface="Gill Sans"/>
                <a:ea typeface="Gill Sans"/>
                <a:cs typeface="Gill Sans"/>
                <a:sym typeface="Gill Sans"/>
              </a:defRPr>
            </a:lvl2pPr>
            <a:lvl3pPr lvl="2" marR="0" rtl="0" algn="l">
              <a:lnSpc>
                <a:spcPct val="110000"/>
              </a:lnSpc>
              <a:spcBef>
                <a:spcPts val="700"/>
              </a:spcBef>
              <a:spcAft>
                <a:spcPts val="0"/>
              </a:spcAft>
              <a:buClr>
                <a:schemeClr val="dk2"/>
              </a:buClr>
              <a:buSzPts val="2400"/>
              <a:buFont typeface="Arial"/>
              <a:buNone/>
              <a:defRPr b="0" i="0" sz="2400" u="none" cap="none" strike="noStrike">
                <a:solidFill>
                  <a:srgbClr val="595959"/>
                </a:solidFill>
                <a:latin typeface="Gill Sans"/>
                <a:ea typeface="Gill Sans"/>
                <a:cs typeface="Gill Sans"/>
                <a:sym typeface="Gill Sans"/>
              </a:defRPr>
            </a:lvl3pPr>
            <a:lvl4pPr lvl="3"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4pPr>
            <a:lvl5pPr lvl="4"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5pPr>
            <a:lvl6pPr lvl="5"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6pPr>
            <a:lvl7pPr lvl="6"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7pPr>
            <a:lvl8pPr lvl="7"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8pPr>
            <a:lvl9pPr lvl="8"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9pPr>
          </a:lstStyle>
          <a:p/>
        </p:txBody>
      </p:sp>
      <p:sp>
        <p:nvSpPr>
          <p:cNvPr id="829" name="Google Shape;829;p113" title="right scallop background shape"/>
          <p:cNvSpPr/>
          <p:nvPr/>
        </p:nvSpPr>
        <p:spPr>
          <a:xfrm>
            <a:off x="7389812" y="0"/>
            <a:ext cx="4802188" cy="68580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830" name="Google Shape;830;p113" title="left edge border"/>
          <p:cNvSpPr/>
          <p:nvPr/>
        </p:nvSpPr>
        <p:spPr>
          <a:xfrm>
            <a:off x="0"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3"/>
          <p:cNvSpPr txBox="1"/>
          <p:nvPr>
            <p:ph type="title"/>
          </p:nvPr>
        </p:nvSpPr>
        <p:spPr>
          <a:xfrm>
            <a:off x="8337883" y="457200"/>
            <a:ext cx="3092117" cy="119667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900"/>
              <a:buFont typeface="Gill Sans"/>
              <a:buNone/>
              <a:defRPr b="1" i="0" sz="1900">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2" name="Google Shape;832;p113"/>
          <p:cNvSpPr txBox="1"/>
          <p:nvPr>
            <p:ph idx="1" type="body"/>
          </p:nvPr>
        </p:nvSpPr>
        <p:spPr>
          <a:xfrm>
            <a:off x="8337883" y="1741336"/>
            <a:ext cx="3092117" cy="416416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200"/>
              </a:spcBef>
              <a:spcAft>
                <a:spcPts val="0"/>
              </a:spcAft>
              <a:buSzPts val="1600"/>
              <a:buNone/>
              <a:defRPr sz="1600">
                <a:solidFill>
                  <a:schemeClr val="lt2"/>
                </a:solidFill>
              </a:defRPr>
            </a:lvl1pPr>
            <a:lvl2pPr indent="-228600" lvl="1" marL="914400" algn="l">
              <a:lnSpc>
                <a:spcPct val="110000"/>
              </a:lnSpc>
              <a:spcBef>
                <a:spcPts val="700"/>
              </a:spcBef>
              <a:spcAft>
                <a:spcPts val="0"/>
              </a:spcAft>
              <a:buSzPts val="1400"/>
              <a:buNone/>
              <a:defRPr sz="1400"/>
            </a:lvl2pPr>
            <a:lvl3pPr indent="-228600" lvl="2" marL="1371600" algn="l">
              <a:lnSpc>
                <a:spcPct val="110000"/>
              </a:lnSpc>
              <a:spcBef>
                <a:spcPts val="700"/>
              </a:spcBef>
              <a:spcAft>
                <a:spcPts val="0"/>
              </a:spcAft>
              <a:buSzPts val="1200"/>
              <a:buNone/>
              <a:defRPr sz="1200"/>
            </a:lvl3pPr>
            <a:lvl4pPr indent="-228600" lvl="3" marL="1828800" algn="l">
              <a:lnSpc>
                <a:spcPct val="110000"/>
              </a:lnSpc>
              <a:spcBef>
                <a:spcPts val="700"/>
              </a:spcBef>
              <a:spcAft>
                <a:spcPts val="0"/>
              </a:spcAft>
              <a:buSzPts val="1000"/>
              <a:buNone/>
              <a:defRPr sz="1000"/>
            </a:lvl4pPr>
            <a:lvl5pPr indent="-228600" lvl="4" marL="2286000" algn="l">
              <a:lnSpc>
                <a:spcPct val="110000"/>
              </a:lnSpc>
              <a:spcBef>
                <a:spcPts val="700"/>
              </a:spcBef>
              <a:spcAft>
                <a:spcPts val="0"/>
              </a:spcAft>
              <a:buSzPts val="1000"/>
              <a:buNone/>
              <a:defRPr sz="1000"/>
            </a:lvl5pPr>
            <a:lvl6pPr indent="-228600" lvl="5" marL="2743200" algn="l">
              <a:lnSpc>
                <a:spcPct val="110000"/>
              </a:lnSpc>
              <a:spcBef>
                <a:spcPts val="700"/>
              </a:spcBef>
              <a:spcAft>
                <a:spcPts val="0"/>
              </a:spcAft>
              <a:buSzPts val="1000"/>
              <a:buNone/>
              <a:defRPr sz="1000"/>
            </a:lvl6pPr>
            <a:lvl7pPr indent="-228600" lvl="6" marL="3200400" algn="l">
              <a:lnSpc>
                <a:spcPct val="110000"/>
              </a:lnSpc>
              <a:spcBef>
                <a:spcPts val="700"/>
              </a:spcBef>
              <a:spcAft>
                <a:spcPts val="0"/>
              </a:spcAft>
              <a:buSzPts val="1000"/>
              <a:buNone/>
              <a:defRPr sz="1000"/>
            </a:lvl7pPr>
            <a:lvl8pPr indent="-228600" lvl="7" marL="3657600" algn="l">
              <a:lnSpc>
                <a:spcPct val="110000"/>
              </a:lnSpc>
              <a:spcBef>
                <a:spcPts val="700"/>
              </a:spcBef>
              <a:spcAft>
                <a:spcPts val="0"/>
              </a:spcAft>
              <a:buSzPts val="1000"/>
              <a:buNone/>
              <a:defRPr sz="1000"/>
            </a:lvl8pPr>
            <a:lvl9pPr indent="-228600" lvl="8" marL="4114800" algn="l">
              <a:lnSpc>
                <a:spcPct val="110000"/>
              </a:lnSpc>
              <a:spcBef>
                <a:spcPts val="700"/>
              </a:spcBef>
              <a:spcAft>
                <a:spcPts val="0"/>
              </a:spcAft>
              <a:buSzPts val="1000"/>
              <a:buNone/>
              <a:defRPr sz="1000"/>
            </a:lvl9pPr>
          </a:lstStyle>
          <a:p/>
        </p:txBody>
      </p:sp>
      <p:sp>
        <p:nvSpPr>
          <p:cNvPr id="833" name="Google Shape;833;p113"/>
          <p:cNvSpPr txBox="1"/>
          <p:nvPr>
            <p:ph idx="10" type="dt"/>
          </p:nvPr>
        </p:nvSpPr>
        <p:spPr>
          <a:xfrm>
            <a:off x="765950" y="6375679"/>
            <a:ext cx="1232456"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4" name="Google Shape;834;p113"/>
          <p:cNvSpPr txBox="1"/>
          <p:nvPr>
            <p:ph idx="11" type="ftr"/>
          </p:nvPr>
        </p:nvSpPr>
        <p:spPr>
          <a:xfrm>
            <a:off x="2103621" y="6375679"/>
            <a:ext cx="3482178"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 name="Google Shape;835;p113"/>
          <p:cNvSpPr txBox="1"/>
          <p:nvPr>
            <p:ph idx="12" type="sldNum"/>
          </p:nvPr>
        </p:nvSpPr>
        <p:spPr>
          <a:xfrm>
            <a:off x="5687568" y="6375679"/>
            <a:ext cx="1234440"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836" name="Shape 836"/>
        <p:cNvGrpSpPr/>
        <p:nvPr/>
      </p:nvGrpSpPr>
      <p:grpSpPr>
        <a:xfrm>
          <a:off x="0" y="0"/>
          <a:ext cx="0" cy="0"/>
          <a:chOff x="0" y="0"/>
          <a:chExt cx="0" cy="0"/>
        </a:xfrm>
      </p:grpSpPr>
      <p:sp>
        <p:nvSpPr>
          <p:cNvPr id="837" name="Google Shape;837;p114"/>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8" name="Google Shape;838;p114"/>
          <p:cNvSpPr txBox="1"/>
          <p:nvPr>
            <p:ph idx="1" type="body"/>
          </p:nvPr>
        </p:nvSpPr>
        <p:spPr>
          <a:xfrm rot="5400000">
            <a:off x="4544043" y="-1006365"/>
            <a:ext cx="3593591" cy="10178322"/>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839" name="Google Shape;839;p114"/>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0" name="Google Shape;840;p114"/>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1" name="Google Shape;841;p114"/>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42" name="Shape 842"/>
        <p:cNvGrpSpPr/>
        <p:nvPr/>
      </p:nvGrpSpPr>
      <p:grpSpPr>
        <a:xfrm>
          <a:off x="0" y="0"/>
          <a:ext cx="0" cy="0"/>
          <a:chOff x="0" y="0"/>
          <a:chExt cx="0" cy="0"/>
        </a:xfrm>
      </p:grpSpPr>
      <p:sp>
        <p:nvSpPr>
          <p:cNvPr id="843" name="Google Shape;843;p115"/>
          <p:cNvSpPr txBox="1"/>
          <p:nvPr>
            <p:ph type="title"/>
          </p:nvPr>
        </p:nvSpPr>
        <p:spPr>
          <a:xfrm rot="5400000">
            <a:off x="8012185" y="2436522"/>
            <a:ext cx="5600404" cy="14921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4" name="Google Shape;844;p115"/>
          <p:cNvSpPr txBox="1"/>
          <p:nvPr>
            <p:ph idx="1" type="body"/>
          </p:nvPr>
        </p:nvSpPr>
        <p:spPr>
          <a:xfrm rot="5400000">
            <a:off x="2653390" y="-1013705"/>
            <a:ext cx="5600405" cy="839258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845" name="Google Shape;845;p115"/>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6" name="Google Shape;846;p115"/>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7" name="Google Shape;847;p115"/>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860" name="Shape 860"/>
        <p:cNvGrpSpPr/>
        <p:nvPr/>
      </p:nvGrpSpPr>
      <p:grpSpPr>
        <a:xfrm>
          <a:off x="0" y="0"/>
          <a:ext cx="0" cy="0"/>
          <a:chOff x="0" y="0"/>
          <a:chExt cx="0" cy="0"/>
        </a:xfrm>
      </p:grpSpPr>
      <p:sp>
        <p:nvSpPr>
          <p:cNvPr id="861" name="Google Shape;861;p11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 name="Google Shape;862;p117"/>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63" name="Google Shape;863;p11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 name="Google Shape;864;p11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5" name="Google Shape;865;p11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866" name="Shape 866"/>
        <p:cNvGrpSpPr/>
        <p:nvPr/>
      </p:nvGrpSpPr>
      <p:grpSpPr>
        <a:xfrm>
          <a:off x="0" y="0"/>
          <a:ext cx="0" cy="0"/>
          <a:chOff x="0" y="0"/>
          <a:chExt cx="0" cy="0"/>
        </a:xfrm>
      </p:grpSpPr>
      <p:sp>
        <p:nvSpPr>
          <p:cNvPr id="867" name="Google Shape;867;p118"/>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8" name="Google Shape;868;p118"/>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869" name="Google Shape;869;p11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0" name="Google Shape;870;p11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1" name="Google Shape;871;p11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872" name="Google Shape;872;p118"/>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873" name="Google Shape;873;p118"/>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874" name="Google Shape;874;p118"/>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875" name="Google Shape;875;p118"/>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876" name="Google Shape;876;p118"/>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877" name="Shape 877"/>
        <p:cNvGrpSpPr/>
        <p:nvPr/>
      </p:nvGrpSpPr>
      <p:grpSpPr>
        <a:xfrm>
          <a:off x="0" y="0"/>
          <a:ext cx="0" cy="0"/>
          <a:chOff x="0" y="0"/>
          <a:chExt cx="0" cy="0"/>
        </a:xfrm>
      </p:grpSpPr>
      <p:sp>
        <p:nvSpPr>
          <p:cNvPr id="878" name="Google Shape;878;p119"/>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9" name="Google Shape;879;p119"/>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880" name="Google Shape;880;p11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1" name="Google Shape;881;p11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2" name="Google Shape;882;p11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showMasterSp="0">
  <p:cSld name="Başlık ve Resim Yazısı">
    <p:spTree>
      <p:nvGrpSpPr>
        <p:cNvPr id="78" name="Shape 78"/>
        <p:cNvGrpSpPr/>
        <p:nvPr/>
      </p:nvGrpSpPr>
      <p:grpSpPr>
        <a:xfrm>
          <a:off x="0" y="0"/>
          <a:ext cx="0" cy="0"/>
          <a:chOff x="0" y="0"/>
          <a:chExt cx="0" cy="0"/>
        </a:xfrm>
      </p:grpSpPr>
      <p:pic>
        <p:nvPicPr>
          <p:cNvPr descr="C0-HD-BTM.png" id="79" name="Google Shape;79;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12"/>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883" name="Shape 883"/>
        <p:cNvGrpSpPr/>
        <p:nvPr/>
      </p:nvGrpSpPr>
      <p:grpSpPr>
        <a:xfrm>
          <a:off x="0" y="0"/>
          <a:ext cx="0" cy="0"/>
          <a:chOff x="0" y="0"/>
          <a:chExt cx="0" cy="0"/>
        </a:xfrm>
      </p:grpSpPr>
      <p:sp>
        <p:nvSpPr>
          <p:cNvPr id="884" name="Google Shape;884;p12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5" name="Google Shape;885;p120"/>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86" name="Google Shape;886;p120"/>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87" name="Google Shape;887;p12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8" name="Google Shape;888;p12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9" name="Google Shape;889;p12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890" name="Shape 890"/>
        <p:cNvGrpSpPr/>
        <p:nvPr/>
      </p:nvGrpSpPr>
      <p:grpSpPr>
        <a:xfrm>
          <a:off x="0" y="0"/>
          <a:ext cx="0" cy="0"/>
          <a:chOff x="0" y="0"/>
          <a:chExt cx="0" cy="0"/>
        </a:xfrm>
      </p:grpSpPr>
      <p:sp>
        <p:nvSpPr>
          <p:cNvPr id="891" name="Google Shape;891;p12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2" name="Google Shape;892;p121"/>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893" name="Google Shape;893;p121"/>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94" name="Google Shape;894;p121"/>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895" name="Google Shape;895;p121"/>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96" name="Google Shape;896;p12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7" name="Google Shape;897;p12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8" name="Google Shape;898;p12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899" name="Shape 899"/>
        <p:cNvGrpSpPr/>
        <p:nvPr/>
      </p:nvGrpSpPr>
      <p:grpSpPr>
        <a:xfrm>
          <a:off x="0" y="0"/>
          <a:ext cx="0" cy="0"/>
          <a:chOff x="0" y="0"/>
          <a:chExt cx="0" cy="0"/>
        </a:xfrm>
      </p:grpSpPr>
      <p:sp>
        <p:nvSpPr>
          <p:cNvPr id="900" name="Google Shape;900;p12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1" name="Google Shape;901;p12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2" name="Google Shape;902;p12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3" name="Google Shape;903;p12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904" name="Shape 904"/>
        <p:cNvGrpSpPr/>
        <p:nvPr/>
      </p:nvGrpSpPr>
      <p:grpSpPr>
        <a:xfrm>
          <a:off x="0" y="0"/>
          <a:ext cx="0" cy="0"/>
          <a:chOff x="0" y="0"/>
          <a:chExt cx="0" cy="0"/>
        </a:xfrm>
      </p:grpSpPr>
      <p:sp>
        <p:nvSpPr>
          <p:cNvPr id="905" name="Google Shape;905;p12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6" name="Google Shape;906;p12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7" name="Google Shape;907;p12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908" name="Shape 908"/>
        <p:cNvGrpSpPr/>
        <p:nvPr/>
      </p:nvGrpSpPr>
      <p:grpSpPr>
        <a:xfrm>
          <a:off x="0" y="0"/>
          <a:ext cx="0" cy="0"/>
          <a:chOff x="0" y="0"/>
          <a:chExt cx="0" cy="0"/>
        </a:xfrm>
      </p:grpSpPr>
      <p:sp>
        <p:nvSpPr>
          <p:cNvPr id="909" name="Google Shape;909;p124"/>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0" name="Google Shape;910;p124"/>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11" name="Google Shape;911;p124"/>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912" name="Google Shape;912;p12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3" name="Google Shape;913;p12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4" name="Google Shape;914;p12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915" name="Shape 915"/>
        <p:cNvGrpSpPr/>
        <p:nvPr/>
      </p:nvGrpSpPr>
      <p:grpSpPr>
        <a:xfrm>
          <a:off x="0" y="0"/>
          <a:ext cx="0" cy="0"/>
          <a:chOff x="0" y="0"/>
          <a:chExt cx="0" cy="0"/>
        </a:xfrm>
      </p:grpSpPr>
      <p:sp>
        <p:nvSpPr>
          <p:cNvPr id="916" name="Google Shape;916;p125"/>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125"/>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1pPr>
            <a:lvl2pPr lvl="1"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2pPr>
            <a:lvl3pPr lvl="2"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3pPr>
            <a:lvl4pPr lvl="3"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4pPr>
            <a:lvl5pPr lvl="4"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5pPr>
            <a:lvl6pPr lvl="5"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6pPr>
            <a:lvl7pPr lvl="6"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7pPr>
            <a:lvl8pPr lvl="7"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9pPr>
          </a:lstStyle>
          <a:p/>
        </p:txBody>
      </p:sp>
      <p:sp>
        <p:nvSpPr>
          <p:cNvPr id="918" name="Google Shape;918;p125"/>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919" name="Google Shape;919;p12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0" name="Google Shape;920;p12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1" name="Google Shape;921;p12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922" name="Shape 922"/>
        <p:cNvGrpSpPr/>
        <p:nvPr/>
      </p:nvGrpSpPr>
      <p:grpSpPr>
        <a:xfrm>
          <a:off x="0" y="0"/>
          <a:ext cx="0" cy="0"/>
          <a:chOff x="0" y="0"/>
          <a:chExt cx="0" cy="0"/>
        </a:xfrm>
      </p:grpSpPr>
      <p:sp>
        <p:nvSpPr>
          <p:cNvPr id="923" name="Google Shape;923;p12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4" name="Google Shape;924;p126"/>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1pPr>
            <a:lvl2pPr lvl="1"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2pPr>
            <a:lvl3pPr lvl="2"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3pPr>
            <a:lvl4pPr lvl="3"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4pPr>
            <a:lvl5pPr lvl="4"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5pPr>
            <a:lvl6pPr lvl="5"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6pPr>
            <a:lvl7pPr lvl="6"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7pPr>
            <a:lvl8pPr lvl="7"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9pPr>
          </a:lstStyle>
          <a:p/>
        </p:txBody>
      </p:sp>
      <p:sp>
        <p:nvSpPr>
          <p:cNvPr id="925" name="Google Shape;925;p126"/>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26" name="Google Shape;926;p12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7" name="Google Shape;927;p12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8" name="Google Shape;928;p12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929" name="Shape 929"/>
        <p:cNvGrpSpPr/>
        <p:nvPr/>
      </p:nvGrpSpPr>
      <p:grpSpPr>
        <a:xfrm>
          <a:off x="0" y="0"/>
          <a:ext cx="0" cy="0"/>
          <a:chOff x="0" y="0"/>
          <a:chExt cx="0" cy="0"/>
        </a:xfrm>
      </p:grpSpPr>
      <p:sp>
        <p:nvSpPr>
          <p:cNvPr id="930" name="Google Shape;930;p127"/>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1" name="Google Shape;931;p127"/>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32" name="Google Shape;932;p12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3" name="Google Shape;933;p12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4" name="Google Shape;934;p12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935" name="Shape 935"/>
        <p:cNvGrpSpPr/>
        <p:nvPr/>
      </p:nvGrpSpPr>
      <p:grpSpPr>
        <a:xfrm>
          <a:off x="0" y="0"/>
          <a:ext cx="0" cy="0"/>
          <a:chOff x="0" y="0"/>
          <a:chExt cx="0" cy="0"/>
        </a:xfrm>
      </p:grpSpPr>
      <p:sp>
        <p:nvSpPr>
          <p:cNvPr id="936" name="Google Shape;936;p128"/>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7" name="Google Shape;937;p128"/>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38" name="Google Shape;938;p128"/>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39" name="Google Shape;939;p12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0" name="Google Shape;940;p12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1" name="Google Shape;941;p12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942" name="Google Shape;942;p128"/>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lt1"/>
                </a:solidFill>
                <a:latin typeface="Century Gothic"/>
                <a:ea typeface="Century Gothic"/>
                <a:cs typeface="Century Gothic"/>
                <a:sym typeface="Century Gothic"/>
              </a:rPr>
              <a:t>“</a:t>
            </a:r>
            <a:endParaRPr/>
          </a:p>
        </p:txBody>
      </p:sp>
      <p:sp>
        <p:nvSpPr>
          <p:cNvPr id="943" name="Google Shape;943;p128"/>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tr-TR"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944" name="Shape 944"/>
        <p:cNvGrpSpPr/>
        <p:nvPr/>
      </p:nvGrpSpPr>
      <p:grpSpPr>
        <a:xfrm>
          <a:off x="0" y="0"/>
          <a:ext cx="0" cy="0"/>
          <a:chOff x="0" y="0"/>
          <a:chExt cx="0" cy="0"/>
        </a:xfrm>
      </p:grpSpPr>
      <p:sp>
        <p:nvSpPr>
          <p:cNvPr id="945" name="Google Shape;945;p129"/>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6" name="Google Shape;946;p129"/>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47" name="Google Shape;947;p12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8" name="Google Shape;948;p12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9" name="Google Shape;949;p12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showMasterSp="0">
  <p:cSld name="Resim Yazılı Alıntı">
    <p:spTree>
      <p:nvGrpSpPr>
        <p:cNvPr id="85" name="Shape 85"/>
        <p:cNvGrpSpPr/>
        <p:nvPr/>
      </p:nvGrpSpPr>
      <p:grpSpPr>
        <a:xfrm>
          <a:off x="0" y="0"/>
          <a:ext cx="0" cy="0"/>
          <a:chOff x="0" y="0"/>
          <a:chExt cx="0" cy="0"/>
        </a:xfrm>
      </p:grpSpPr>
      <p:pic>
        <p:nvPicPr>
          <p:cNvPr descr="C0-HD-BTM.png" id="86" name="Google Shape;86;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13"/>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93" name="Google Shape;93;p1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tr-TR" sz="8000" cap="non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tr-TR"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ıntı İsim Kartı">
  <p:cSld name="Alıntı İsim Kartı">
    <p:spTree>
      <p:nvGrpSpPr>
        <p:cNvPr id="950" name="Shape 950"/>
        <p:cNvGrpSpPr/>
        <p:nvPr/>
      </p:nvGrpSpPr>
      <p:grpSpPr>
        <a:xfrm>
          <a:off x="0" y="0"/>
          <a:ext cx="0" cy="0"/>
          <a:chOff x="0" y="0"/>
          <a:chExt cx="0" cy="0"/>
        </a:xfrm>
      </p:grpSpPr>
      <p:sp>
        <p:nvSpPr>
          <p:cNvPr id="951" name="Google Shape;951;p130"/>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2" name="Google Shape;952;p130"/>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53" name="Google Shape;953;p130"/>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54" name="Google Shape;954;p13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5" name="Google Shape;955;p13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6" name="Google Shape;956;p13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957" name="Google Shape;957;p130"/>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lt1"/>
                </a:solidFill>
                <a:latin typeface="Century Gothic"/>
                <a:ea typeface="Century Gothic"/>
                <a:cs typeface="Century Gothic"/>
                <a:sym typeface="Century Gothic"/>
              </a:rPr>
              <a:t>“</a:t>
            </a:r>
            <a:endParaRPr/>
          </a:p>
        </p:txBody>
      </p:sp>
      <p:sp>
        <p:nvSpPr>
          <p:cNvPr id="958" name="Google Shape;958;p130"/>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tr-TR"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ğru veya Yanlış">
  <p:cSld name="Doğru veya Yanlış">
    <p:spTree>
      <p:nvGrpSpPr>
        <p:cNvPr id="959" name="Shape 959"/>
        <p:cNvGrpSpPr/>
        <p:nvPr/>
      </p:nvGrpSpPr>
      <p:grpSpPr>
        <a:xfrm>
          <a:off x="0" y="0"/>
          <a:ext cx="0" cy="0"/>
          <a:chOff x="0" y="0"/>
          <a:chExt cx="0" cy="0"/>
        </a:xfrm>
      </p:grpSpPr>
      <p:sp>
        <p:nvSpPr>
          <p:cNvPr id="960" name="Google Shape;960;p131"/>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1" name="Google Shape;961;p131"/>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62" name="Google Shape;962;p131"/>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63" name="Google Shape;963;p13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4" name="Google Shape;964;p13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3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966" name="Shape 966"/>
        <p:cNvGrpSpPr/>
        <p:nvPr/>
      </p:nvGrpSpPr>
      <p:grpSpPr>
        <a:xfrm>
          <a:off x="0" y="0"/>
          <a:ext cx="0" cy="0"/>
          <a:chOff x="0" y="0"/>
          <a:chExt cx="0" cy="0"/>
        </a:xfrm>
      </p:grpSpPr>
      <p:sp>
        <p:nvSpPr>
          <p:cNvPr id="967" name="Google Shape;967;p13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8" name="Google Shape;968;p132"/>
          <p:cNvSpPr txBox="1"/>
          <p:nvPr>
            <p:ph idx="1" type="body"/>
          </p:nvPr>
        </p:nvSpPr>
        <p:spPr>
          <a:xfrm rot="5400000">
            <a:off x="3143778" y="-1773767"/>
            <a:ext cx="3615267" cy="85344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69" name="Google Shape;969;p13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0" name="Google Shape;970;p13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1" name="Google Shape;971;p13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972" name="Shape 972"/>
        <p:cNvGrpSpPr/>
        <p:nvPr/>
      </p:nvGrpSpPr>
      <p:grpSpPr>
        <a:xfrm>
          <a:off x="0" y="0"/>
          <a:ext cx="0" cy="0"/>
          <a:chOff x="0" y="0"/>
          <a:chExt cx="0" cy="0"/>
        </a:xfrm>
      </p:grpSpPr>
      <p:sp>
        <p:nvSpPr>
          <p:cNvPr id="973" name="Google Shape;973;p133"/>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4" name="Google Shape;974;p133"/>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75" name="Google Shape;975;p13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3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7" name="Google Shape;977;p13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985" name="Shape 985"/>
        <p:cNvGrpSpPr/>
        <p:nvPr/>
      </p:nvGrpSpPr>
      <p:grpSpPr>
        <a:xfrm>
          <a:off x="0" y="0"/>
          <a:ext cx="0" cy="0"/>
          <a:chOff x="0" y="0"/>
          <a:chExt cx="0" cy="0"/>
        </a:xfrm>
      </p:grpSpPr>
      <p:pic>
        <p:nvPicPr>
          <p:cNvPr descr="HD-ShadowLong.png" id="986" name="Google Shape;986;p135"/>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87" name="Google Shape;987;p135"/>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88" name="Google Shape;988;p135"/>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1" name="Google Shape;991;p135"/>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2" name="Google Shape;992;p13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3" name="Google Shape;993;p13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4" name="Google Shape;994;p13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995" name="Shape 995"/>
        <p:cNvGrpSpPr/>
        <p:nvPr/>
      </p:nvGrpSpPr>
      <p:grpSpPr>
        <a:xfrm>
          <a:off x="0" y="0"/>
          <a:ext cx="0" cy="0"/>
          <a:chOff x="0" y="0"/>
          <a:chExt cx="0" cy="0"/>
        </a:xfrm>
      </p:grpSpPr>
      <p:pic>
        <p:nvPicPr>
          <p:cNvPr descr="HD-ShadowLong.png" id="996" name="Google Shape;996;p136"/>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997" name="Google Shape;997;p136"/>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998" name="Google Shape;998;p136"/>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6"/>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6"/>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1" name="Google Shape;1001;p136"/>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02" name="Google Shape;1002;p13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3" name="Google Shape;1003;p13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4" name="Google Shape;1004;p136"/>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005" name="Shape 1005"/>
        <p:cNvGrpSpPr/>
        <p:nvPr/>
      </p:nvGrpSpPr>
      <p:grpSpPr>
        <a:xfrm>
          <a:off x="0" y="0"/>
          <a:ext cx="0" cy="0"/>
          <a:chOff x="0" y="0"/>
          <a:chExt cx="0" cy="0"/>
        </a:xfrm>
      </p:grpSpPr>
      <p:pic>
        <p:nvPicPr>
          <p:cNvPr descr="HD-ShadowLong.png" id="1006" name="Google Shape;1006;p137"/>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1007" name="Google Shape;1007;p137"/>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1008" name="Google Shape;1008;p137"/>
          <p:cNvSpPr/>
          <p:nvPr/>
        </p:nvSpPr>
        <p:spPr>
          <a:xfrm>
            <a:off x="-2" y="2726267"/>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7"/>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7"/>
          <p:cNvSpPr txBox="1"/>
          <p:nvPr>
            <p:ph type="title"/>
          </p:nvPr>
        </p:nvSpPr>
        <p:spPr>
          <a:xfrm>
            <a:off x="680322" y="2869895"/>
            <a:ext cx="9613860" cy="109078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1" name="Google Shape;1011;p137"/>
          <p:cNvSpPr txBox="1"/>
          <p:nvPr>
            <p:ph idx="1" type="body"/>
          </p:nvPr>
        </p:nvSpPr>
        <p:spPr>
          <a:xfrm>
            <a:off x="680322" y="4232171"/>
            <a:ext cx="9613860" cy="170401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000"/>
              <a:buNone/>
              <a:defRPr sz="20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012" name="Google Shape;1012;p13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3" name="Google Shape;1013;p13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4" name="Google Shape;1014;p137"/>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015" name="Shape 1015"/>
        <p:cNvGrpSpPr/>
        <p:nvPr/>
      </p:nvGrpSpPr>
      <p:grpSpPr>
        <a:xfrm>
          <a:off x="0" y="0"/>
          <a:ext cx="0" cy="0"/>
          <a:chOff x="0" y="0"/>
          <a:chExt cx="0" cy="0"/>
        </a:xfrm>
      </p:grpSpPr>
      <p:pic>
        <p:nvPicPr>
          <p:cNvPr descr="HD-ShadowLong.png" id="1016" name="Google Shape;1016;p138"/>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017" name="Google Shape;1017;p138"/>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018" name="Google Shape;1018;p138"/>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8"/>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1" name="Google Shape;1021;p138"/>
          <p:cNvSpPr txBox="1"/>
          <p:nvPr>
            <p:ph idx="1" type="body"/>
          </p:nvPr>
        </p:nvSpPr>
        <p:spPr>
          <a:xfrm>
            <a:off x="680320" y="2336873"/>
            <a:ext cx="4698358" cy="359931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2" name="Google Shape;1022;p138"/>
          <p:cNvSpPr txBox="1"/>
          <p:nvPr>
            <p:ph idx="2" type="body"/>
          </p:nvPr>
        </p:nvSpPr>
        <p:spPr>
          <a:xfrm>
            <a:off x="5594123" y="2336873"/>
            <a:ext cx="4700058" cy="359931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3" name="Google Shape;1023;p13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4" name="Google Shape;1024;p13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5" name="Google Shape;1025;p13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026" name="Shape 1026"/>
        <p:cNvGrpSpPr/>
        <p:nvPr/>
      </p:nvGrpSpPr>
      <p:grpSpPr>
        <a:xfrm>
          <a:off x="0" y="0"/>
          <a:ext cx="0" cy="0"/>
          <a:chOff x="0" y="0"/>
          <a:chExt cx="0" cy="0"/>
        </a:xfrm>
      </p:grpSpPr>
      <p:pic>
        <p:nvPicPr>
          <p:cNvPr descr="HD-ShadowLong.png" id="1027" name="Google Shape;1027;p13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028" name="Google Shape;1028;p13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029" name="Google Shape;1029;p13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9"/>
          <p:cNvSpPr txBox="1"/>
          <p:nvPr>
            <p:ph type="title"/>
          </p:nvPr>
        </p:nvSpPr>
        <p:spPr>
          <a:xfrm>
            <a:off x="680319" y="753229"/>
            <a:ext cx="9613863" cy="108093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p139"/>
          <p:cNvSpPr txBox="1"/>
          <p:nvPr>
            <p:ph idx="1" type="body"/>
          </p:nvPr>
        </p:nvSpPr>
        <p:spPr>
          <a:xfrm>
            <a:off x="906350" y="2336873"/>
            <a:ext cx="4472327" cy="69313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33" name="Google Shape;1033;p139"/>
          <p:cNvSpPr txBox="1"/>
          <p:nvPr>
            <p:ph idx="2" type="body"/>
          </p:nvPr>
        </p:nvSpPr>
        <p:spPr>
          <a:xfrm>
            <a:off x="680322" y="3030008"/>
            <a:ext cx="4698355" cy="290617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4" name="Google Shape;1034;p139"/>
          <p:cNvSpPr txBox="1"/>
          <p:nvPr>
            <p:ph idx="3" type="body"/>
          </p:nvPr>
        </p:nvSpPr>
        <p:spPr>
          <a:xfrm>
            <a:off x="5820154" y="2336873"/>
            <a:ext cx="4474028" cy="69207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35" name="Google Shape;1035;p139"/>
          <p:cNvSpPr txBox="1"/>
          <p:nvPr>
            <p:ph idx="4" type="body"/>
          </p:nvPr>
        </p:nvSpPr>
        <p:spPr>
          <a:xfrm>
            <a:off x="5594123" y="3030008"/>
            <a:ext cx="4700059" cy="290617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6" name="Google Shape;1036;p13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7" name="Google Shape;1037;p13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3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039" name="Shape 1039"/>
        <p:cNvGrpSpPr/>
        <p:nvPr/>
      </p:nvGrpSpPr>
      <p:grpSpPr>
        <a:xfrm>
          <a:off x="0" y="0"/>
          <a:ext cx="0" cy="0"/>
          <a:chOff x="0" y="0"/>
          <a:chExt cx="0" cy="0"/>
        </a:xfrm>
      </p:grpSpPr>
      <p:pic>
        <p:nvPicPr>
          <p:cNvPr descr="HD-ShadowLong.png" id="1040" name="Google Shape;1040;p14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041" name="Google Shape;1041;p14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042" name="Google Shape;1042;p140"/>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5" name="Google Shape;1045;p14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6" name="Google Shape;1046;p14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7" name="Google Shape;1047;p14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showMasterSp="0">
  <p:cSld name="İsim Kartı">
    <p:spTree>
      <p:nvGrpSpPr>
        <p:cNvPr id="95" name="Shape 95"/>
        <p:cNvGrpSpPr/>
        <p:nvPr/>
      </p:nvGrpSpPr>
      <p:grpSpPr>
        <a:xfrm>
          <a:off x="0" y="0"/>
          <a:ext cx="0" cy="0"/>
          <a:chOff x="0" y="0"/>
          <a:chExt cx="0" cy="0"/>
        </a:xfrm>
      </p:grpSpPr>
      <p:pic>
        <p:nvPicPr>
          <p:cNvPr descr="C0-HD-BTM.png" id="96" name="Google Shape;96;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14"/>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14"/>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048" name="Shape 1048"/>
        <p:cNvGrpSpPr/>
        <p:nvPr/>
      </p:nvGrpSpPr>
      <p:grpSpPr>
        <a:xfrm>
          <a:off x="0" y="0"/>
          <a:ext cx="0" cy="0"/>
          <a:chOff x="0" y="0"/>
          <a:chExt cx="0" cy="0"/>
        </a:xfrm>
      </p:grpSpPr>
      <p:pic>
        <p:nvPicPr>
          <p:cNvPr descr="HD-ShadowShort.png" id="1049" name="Google Shape;1049;p141"/>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1050" name="Google Shape;1050;p14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2" name="Google Shape;1052;p14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3" name="Google Shape;1053;p14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054" name="Shape 1054"/>
        <p:cNvGrpSpPr/>
        <p:nvPr/>
      </p:nvGrpSpPr>
      <p:grpSpPr>
        <a:xfrm>
          <a:off x="0" y="0"/>
          <a:ext cx="0" cy="0"/>
          <a:chOff x="0" y="0"/>
          <a:chExt cx="0" cy="0"/>
        </a:xfrm>
      </p:grpSpPr>
      <p:pic>
        <p:nvPicPr>
          <p:cNvPr descr="HD-ShadowLong.png" id="1055" name="Google Shape;1055;p142"/>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056" name="Google Shape;1056;p142"/>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057" name="Google Shape;1057;p142"/>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2"/>
          <p:cNvSpPr txBox="1"/>
          <p:nvPr>
            <p:ph type="title"/>
          </p:nvPr>
        </p:nvSpPr>
        <p:spPr>
          <a:xfrm>
            <a:off x="680321" y="753227"/>
            <a:ext cx="9613859" cy="108094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0" name="Google Shape;1060;p142"/>
          <p:cNvSpPr txBox="1"/>
          <p:nvPr>
            <p:ph idx="1" type="body"/>
          </p:nvPr>
        </p:nvSpPr>
        <p:spPr>
          <a:xfrm>
            <a:off x="4685846" y="2336873"/>
            <a:ext cx="5608336" cy="35993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1" name="Google Shape;1061;p142"/>
          <p:cNvSpPr txBox="1"/>
          <p:nvPr>
            <p:ph idx="2" type="body"/>
          </p:nvPr>
        </p:nvSpPr>
        <p:spPr>
          <a:xfrm>
            <a:off x="680322" y="2336872"/>
            <a:ext cx="3790078" cy="359931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62" name="Google Shape;1062;p14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3" name="Google Shape;1063;p14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4" name="Google Shape;1064;p14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065" name="Shape 1065"/>
        <p:cNvGrpSpPr/>
        <p:nvPr/>
      </p:nvGrpSpPr>
      <p:grpSpPr>
        <a:xfrm>
          <a:off x="0" y="0"/>
          <a:ext cx="0" cy="0"/>
          <a:chOff x="0" y="0"/>
          <a:chExt cx="0" cy="0"/>
        </a:xfrm>
      </p:grpSpPr>
      <p:pic>
        <p:nvPicPr>
          <p:cNvPr descr="HD-ShadowLong.png" id="1066" name="Google Shape;1066;p14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067" name="Google Shape;1067;p14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068" name="Google Shape;1068;p143"/>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3"/>
          <p:cNvSpPr txBox="1"/>
          <p:nvPr>
            <p:ph type="title"/>
          </p:nvPr>
        </p:nvSpPr>
        <p:spPr>
          <a:xfrm>
            <a:off x="680323" y="753228"/>
            <a:ext cx="9613857"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1" name="Google Shape;1071;p143"/>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072" name="Google Shape;1072;p143"/>
          <p:cNvSpPr txBox="1"/>
          <p:nvPr>
            <p:ph idx="1" type="body"/>
          </p:nvPr>
        </p:nvSpPr>
        <p:spPr>
          <a:xfrm>
            <a:off x="680323" y="2336873"/>
            <a:ext cx="3876256" cy="359931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73" name="Google Shape;1073;p14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14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5" name="Google Shape;1075;p14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1076" name="Shape 1076"/>
        <p:cNvGrpSpPr/>
        <p:nvPr/>
      </p:nvGrpSpPr>
      <p:grpSpPr>
        <a:xfrm>
          <a:off x="0" y="0"/>
          <a:ext cx="0" cy="0"/>
          <a:chOff x="0" y="0"/>
          <a:chExt cx="0" cy="0"/>
        </a:xfrm>
      </p:grpSpPr>
      <p:pic>
        <p:nvPicPr>
          <p:cNvPr descr="HD-ShadowLong.png" id="1077" name="Google Shape;1077;p144"/>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78" name="Google Shape;1078;p144"/>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079" name="Google Shape;1079;p144"/>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4"/>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4"/>
          <p:cNvSpPr txBox="1"/>
          <p:nvPr>
            <p:ph type="title"/>
          </p:nvPr>
        </p:nvSpPr>
        <p:spPr>
          <a:xfrm>
            <a:off x="680322" y="4711616"/>
            <a:ext cx="9613859" cy="45305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2" name="Google Shape;1082;p144"/>
          <p:cNvSpPr/>
          <p:nvPr>
            <p:ph idx="2" type="pic"/>
          </p:nvPr>
        </p:nvSpPr>
        <p:spPr>
          <a:xfrm>
            <a:off x="680322" y="609597"/>
            <a:ext cx="9613859" cy="3589575"/>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083" name="Google Shape;1083;p144"/>
          <p:cNvSpPr txBox="1"/>
          <p:nvPr>
            <p:ph idx="1" type="body"/>
          </p:nvPr>
        </p:nvSpPr>
        <p:spPr>
          <a:xfrm>
            <a:off x="680319" y="5169583"/>
            <a:ext cx="9613862" cy="62297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84" name="Google Shape;1084;p14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14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144"/>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1087" name="Shape 1087"/>
        <p:cNvGrpSpPr/>
        <p:nvPr/>
      </p:nvGrpSpPr>
      <p:grpSpPr>
        <a:xfrm>
          <a:off x="0" y="0"/>
          <a:ext cx="0" cy="0"/>
          <a:chOff x="0" y="0"/>
          <a:chExt cx="0" cy="0"/>
        </a:xfrm>
      </p:grpSpPr>
      <p:pic>
        <p:nvPicPr>
          <p:cNvPr descr="HD-ShadowLong.png" id="1088" name="Google Shape;1088;p145"/>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89" name="Google Shape;1089;p145"/>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090" name="Google Shape;1090;p145"/>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5"/>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5"/>
          <p:cNvSpPr txBox="1"/>
          <p:nvPr>
            <p:ph type="title"/>
          </p:nvPr>
        </p:nvSpPr>
        <p:spPr>
          <a:xfrm>
            <a:off x="680322" y="609597"/>
            <a:ext cx="9613858" cy="35927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3" name="Google Shape;1093;p145"/>
          <p:cNvSpPr txBox="1"/>
          <p:nvPr>
            <p:ph idx="1" type="body"/>
          </p:nvPr>
        </p:nvSpPr>
        <p:spPr>
          <a:xfrm>
            <a:off x="680322" y="4711615"/>
            <a:ext cx="9613859" cy="1090789"/>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94" name="Google Shape;1094;p14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5" name="Google Shape;1095;p14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6" name="Google Shape;1096;p145"/>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097" name="Shape 1097"/>
        <p:cNvGrpSpPr/>
        <p:nvPr/>
      </p:nvGrpSpPr>
      <p:grpSpPr>
        <a:xfrm>
          <a:off x="0" y="0"/>
          <a:ext cx="0" cy="0"/>
          <a:chOff x="0" y="0"/>
          <a:chExt cx="0" cy="0"/>
        </a:xfrm>
      </p:grpSpPr>
      <p:pic>
        <p:nvPicPr>
          <p:cNvPr descr="HD-ShadowLong.png" id="1098" name="Google Shape;1098;p146"/>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99" name="Google Shape;1099;p146"/>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00" name="Google Shape;1100;p146"/>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6"/>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6"/>
          <p:cNvSpPr txBox="1"/>
          <p:nvPr>
            <p:ph type="title"/>
          </p:nvPr>
        </p:nvSpPr>
        <p:spPr>
          <a:xfrm>
            <a:off x="1127856" y="609598"/>
            <a:ext cx="8718877" cy="30360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3" name="Google Shape;1103;p146"/>
          <p:cNvSpPr txBox="1"/>
          <p:nvPr>
            <p:ph idx="1" type="body"/>
          </p:nvPr>
        </p:nvSpPr>
        <p:spPr>
          <a:xfrm>
            <a:off x="1402288" y="3653379"/>
            <a:ext cx="8156579" cy="5489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04" name="Google Shape;1104;p146"/>
          <p:cNvSpPr txBox="1"/>
          <p:nvPr>
            <p:ph idx="2" type="body"/>
          </p:nvPr>
        </p:nvSpPr>
        <p:spPr>
          <a:xfrm>
            <a:off x="680322" y="4711615"/>
            <a:ext cx="9613859" cy="1090789"/>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05" name="Google Shape;1105;p14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6" name="Google Shape;1106;p14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146"/>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
        <p:nvSpPr>
          <p:cNvPr id="1108" name="Google Shape;1108;p146"/>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7200"/>
              <a:buFont typeface="Trebuchet MS"/>
              <a:buNone/>
            </a:pPr>
            <a:r>
              <a:rPr b="0" lang="tr-TR" sz="7200" cap="none">
                <a:solidFill>
                  <a:schemeClr val="lt1"/>
                </a:solidFill>
                <a:latin typeface="Trebuchet MS"/>
                <a:ea typeface="Trebuchet MS"/>
                <a:cs typeface="Trebuchet MS"/>
                <a:sym typeface="Trebuchet MS"/>
              </a:rPr>
              <a:t>“</a:t>
            </a:r>
            <a:endParaRPr/>
          </a:p>
        </p:txBody>
      </p:sp>
      <p:sp>
        <p:nvSpPr>
          <p:cNvPr id="1109" name="Google Shape;1109;p146"/>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7200"/>
              <a:buFont typeface="Trebuchet MS"/>
              <a:buNone/>
            </a:pPr>
            <a:r>
              <a:rPr b="0" lang="tr-TR" sz="720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110" name="Shape 1110"/>
        <p:cNvGrpSpPr/>
        <p:nvPr/>
      </p:nvGrpSpPr>
      <p:grpSpPr>
        <a:xfrm>
          <a:off x="0" y="0"/>
          <a:ext cx="0" cy="0"/>
          <a:chOff x="0" y="0"/>
          <a:chExt cx="0" cy="0"/>
        </a:xfrm>
      </p:grpSpPr>
      <p:pic>
        <p:nvPicPr>
          <p:cNvPr descr="HD-ShadowLong.png" id="1111" name="Google Shape;1111;p147"/>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112" name="Google Shape;1112;p147"/>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13" name="Google Shape;1113;p147"/>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7"/>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7"/>
          <p:cNvSpPr txBox="1"/>
          <p:nvPr>
            <p:ph type="title"/>
          </p:nvPr>
        </p:nvSpPr>
        <p:spPr>
          <a:xfrm>
            <a:off x="680319" y="4711615"/>
            <a:ext cx="9613862" cy="5885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6" name="Google Shape;1116;p147"/>
          <p:cNvSpPr txBox="1"/>
          <p:nvPr>
            <p:ph idx="1" type="body"/>
          </p:nvPr>
        </p:nvSpPr>
        <p:spPr>
          <a:xfrm>
            <a:off x="680320" y="5300149"/>
            <a:ext cx="9613862" cy="50225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17" name="Google Shape;1117;p14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8" name="Google Shape;1118;p14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9" name="Google Shape;1119;p147"/>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120" name="Shape 1120"/>
        <p:cNvGrpSpPr/>
        <p:nvPr/>
      </p:nvGrpSpPr>
      <p:grpSpPr>
        <a:xfrm>
          <a:off x="0" y="0"/>
          <a:ext cx="0" cy="0"/>
          <a:chOff x="0" y="0"/>
          <a:chExt cx="0" cy="0"/>
        </a:xfrm>
      </p:grpSpPr>
      <p:pic>
        <p:nvPicPr>
          <p:cNvPr descr="HD-ShadowLong.png" id="1121" name="Google Shape;1121;p148"/>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122" name="Google Shape;1122;p148"/>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123" name="Google Shape;1123;p148"/>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8"/>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8"/>
          <p:cNvSpPr txBox="1"/>
          <p:nvPr>
            <p:ph type="title"/>
          </p:nvPr>
        </p:nvSpPr>
        <p:spPr>
          <a:xfrm>
            <a:off x="669222" y="753228"/>
            <a:ext cx="9624960"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6" name="Google Shape;1126;p148"/>
          <p:cNvSpPr txBox="1"/>
          <p:nvPr>
            <p:ph idx="1" type="body"/>
          </p:nvPr>
        </p:nvSpPr>
        <p:spPr>
          <a:xfrm>
            <a:off x="660946" y="2336873"/>
            <a:ext cx="3070034"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27" name="Google Shape;1127;p148"/>
          <p:cNvSpPr txBox="1"/>
          <p:nvPr>
            <p:ph idx="2" type="body"/>
          </p:nvPr>
        </p:nvSpPr>
        <p:spPr>
          <a:xfrm>
            <a:off x="680322" y="3022673"/>
            <a:ext cx="3049702" cy="29135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8" name="Google Shape;1128;p148"/>
          <p:cNvSpPr txBox="1"/>
          <p:nvPr>
            <p:ph idx="3" type="body"/>
          </p:nvPr>
        </p:nvSpPr>
        <p:spPr>
          <a:xfrm>
            <a:off x="3956025" y="233687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29" name="Google Shape;1129;p148"/>
          <p:cNvSpPr txBox="1"/>
          <p:nvPr>
            <p:ph idx="4" type="body"/>
          </p:nvPr>
        </p:nvSpPr>
        <p:spPr>
          <a:xfrm>
            <a:off x="3945470" y="3022673"/>
            <a:ext cx="3063240" cy="29135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30" name="Google Shape;1130;p148"/>
          <p:cNvSpPr txBox="1"/>
          <p:nvPr>
            <p:ph idx="5" type="body"/>
          </p:nvPr>
        </p:nvSpPr>
        <p:spPr>
          <a:xfrm>
            <a:off x="7224156" y="2336873"/>
            <a:ext cx="30700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1" name="Google Shape;1131;p148"/>
          <p:cNvSpPr txBox="1"/>
          <p:nvPr>
            <p:ph idx="6" type="body"/>
          </p:nvPr>
        </p:nvSpPr>
        <p:spPr>
          <a:xfrm>
            <a:off x="7224156" y="3022673"/>
            <a:ext cx="3070025" cy="29135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32" name="Google Shape;1132;p14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3" name="Google Shape;1133;p14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4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35" name="Shape 1135"/>
        <p:cNvGrpSpPr/>
        <p:nvPr/>
      </p:nvGrpSpPr>
      <p:grpSpPr>
        <a:xfrm>
          <a:off x="0" y="0"/>
          <a:ext cx="0" cy="0"/>
          <a:chOff x="0" y="0"/>
          <a:chExt cx="0" cy="0"/>
        </a:xfrm>
      </p:grpSpPr>
      <p:pic>
        <p:nvPicPr>
          <p:cNvPr descr="HD-ShadowLong.png" id="1136" name="Google Shape;1136;p14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137" name="Google Shape;1137;p14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138" name="Google Shape;1138;p14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9"/>
          <p:cNvSpPr txBox="1"/>
          <p:nvPr>
            <p:ph type="title"/>
          </p:nvPr>
        </p:nvSpPr>
        <p:spPr>
          <a:xfrm>
            <a:off x="680322" y="753228"/>
            <a:ext cx="9613860" cy="108093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1" name="Google Shape;1141;p149"/>
          <p:cNvSpPr txBox="1"/>
          <p:nvPr>
            <p:ph idx="1" type="body"/>
          </p:nvPr>
        </p:nvSpPr>
        <p:spPr>
          <a:xfrm>
            <a:off x="680318" y="4297503"/>
            <a:ext cx="30497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42" name="Google Shape;1142;p149"/>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143" name="Google Shape;1143;p149"/>
          <p:cNvSpPr txBox="1"/>
          <p:nvPr>
            <p:ph idx="3" type="body"/>
          </p:nvPr>
        </p:nvSpPr>
        <p:spPr>
          <a:xfrm>
            <a:off x="680318" y="4873765"/>
            <a:ext cx="3049705" cy="106242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4" name="Google Shape;1144;p149"/>
          <p:cNvSpPr txBox="1"/>
          <p:nvPr>
            <p:ph idx="4" type="body"/>
          </p:nvPr>
        </p:nvSpPr>
        <p:spPr>
          <a:xfrm>
            <a:off x="3945471" y="429750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45" name="Google Shape;1145;p149"/>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146" name="Google Shape;1146;p149"/>
          <p:cNvSpPr txBox="1"/>
          <p:nvPr>
            <p:ph idx="6" type="body"/>
          </p:nvPr>
        </p:nvSpPr>
        <p:spPr>
          <a:xfrm>
            <a:off x="3944117" y="4873764"/>
            <a:ext cx="3067297" cy="106242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7" name="Google Shape;1147;p149"/>
          <p:cNvSpPr txBox="1"/>
          <p:nvPr>
            <p:ph idx="7" type="body"/>
          </p:nvPr>
        </p:nvSpPr>
        <p:spPr>
          <a:xfrm>
            <a:off x="7230678" y="4297503"/>
            <a:ext cx="30635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48" name="Google Shape;1148;p149"/>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149" name="Google Shape;1149;p149"/>
          <p:cNvSpPr txBox="1"/>
          <p:nvPr>
            <p:ph idx="9" type="body"/>
          </p:nvPr>
        </p:nvSpPr>
        <p:spPr>
          <a:xfrm>
            <a:off x="7230553" y="4873762"/>
            <a:ext cx="3067563" cy="106242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50" name="Google Shape;1150;p14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1" name="Google Shape;1151;p14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2" name="Google Shape;1152;p14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153" name="Shape 1153"/>
        <p:cNvGrpSpPr/>
        <p:nvPr/>
      </p:nvGrpSpPr>
      <p:grpSpPr>
        <a:xfrm>
          <a:off x="0" y="0"/>
          <a:ext cx="0" cy="0"/>
          <a:chOff x="0" y="0"/>
          <a:chExt cx="0" cy="0"/>
        </a:xfrm>
      </p:grpSpPr>
      <p:pic>
        <p:nvPicPr>
          <p:cNvPr descr="HD-ShadowLong.png" id="1154" name="Google Shape;1154;p15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155" name="Google Shape;1155;p15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156" name="Google Shape;1156;p150"/>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9" name="Google Shape;1159;p150"/>
          <p:cNvSpPr txBox="1"/>
          <p:nvPr>
            <p:ph idx="1" type="body"/>
          </p:nvPr>
        </p:nvSpPr>
        <p:spPr>
          <a:xfrm rot="5400000">
            <a:off x="3687593" y="-670399"/>
            <a:ext cx="3599316" cy="961386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0" name="Google Shape;1160;p15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15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2" name="Google Shape;1162;p15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02" name="Shape 102"/>
        <p:cNvGrpSpPr/>
        <p:nvPr/>
      </p:nvGrpSpPr>
      <p:grpSpPr>
        <a:xfrm>
          <a:off x="0" y="0"/>
          <a:ext cx="0" cy="0"/>
          <a:chOff x="0" y="0"/>
          <a:chExt cx="0" cy="0"/>
        </a:xfrm>
      </p:grpSpPr>
      <p:sp>
        <p:nvSpPr>
          <p:cNvPr id="103" name="Google Shape;103;p15"/>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1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15"/>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163" name="Shape 1163"/>
        <p:cNvGrpSpPr/>
        <p:nvPr/>
      </p:nvGrpSpPr>
      <p:grpSpPr>
        <a:xfrm>
          <a:off x="0" y="0"/>
          <a:ext cx="0" cy="0"/>
          <a:chOff x="0" y="0"/>
          <a:chExt cx="0" cy="0"/>
        </a:xfrm>
      </p:grpSpPr>
      <p:sp>
        <p:nvSpPr>
          <p:cNvPr id="1164" name="Google Shape;1164;p151"/>
          <p:cNvSpPr/>
          <p:nvPr/>
        </p:nvSpPr>
        <p:spPr>
          <a:xfrm rot="5400000">
            <a:off x="8116207" y="1869395"/>
            <a:ext cx="5106988"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1"/>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1"/>
          <p:cNvSpPr txBox="1"/>
          <p:nvPr>
            <p:ph type="title"/>
          </p:nvPr>
        </p:nvSpPr>
        <p:spPr>
          <a:xfrm rot="5400000">
            <a:off x="8489252" y="2249576"/>
            <a:ext cx="4353760" cy="107380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7" name="Google Shape;1167;p151"/>
          <p:cNvSpPr txBox="1"/>
          <p:nvPr>
            <p:ph idx="1" type="body"/>
          </p:nvPr>
        </p:nvSpPr>
        <p:spPr>
          <a:xfrm rot="5400000">
            <a:off x="2452029" y="-1162110"/>
            <a:ext cx="5326589" cy="88700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8" name="Google Shape;1168;p151"/>
          <p:cNvSpPr txBox="1"/>
          <p:nvPr>
            <p:ph idx="10" type="dt"/>
          </p:nvPr>
        </p:nvSpPr>
        <p:spPr>
          <a:xfrm>
            <a:off x="6807126"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9" name="Google Shape;1169;p151"/>
          <p:cNvSpPr txBox="1"/>
          <p:nvPr>
            <p:ph idx="11" type="ftr"/>
          </p:nvPr>
        </p:nvSpPr>
        <p:spPr>
          <a:xfrm>
            <a:off x="680321" y="5936188"/>
            <a:ext cx="612680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0" name="Google Shape;1170;p151"/>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3600">
                <a:solidFill>
                  <a:schemeClr val="lt1"/>
                </a:solidFill>
                <a:latin typeface="Trebuchet MS"/>
                <a:ea typeface="Trebuchet MS"/>
                <a:cs typeface="Trebuchet MS"/>
                <a:sym typeface="Trebuchet MS"/>
              </a:defRPr>
            </a:lvl1pPr>
            <a:lvl2pPr indent="0" lvl="1" marL="0" algn="ctr">
              <a:spcBef>
                <a:spcPts val="0"/>
              </a:spcBef>
              <a:buNone/>
              <a:defRPr sz="3600">
                <a:solidFill>
                  <a:schemeClr val="lt1"/>
                </a:solidFill>
                <a:latin typeface="Trebuchet MS"/>
                <a:ea typeface="Trebuchet MS"/>
                <a:cs typeface="Trebuchet MS"/>
                <a:sym typeface="Trebuchet MS"/>
              </a:defRPr>
            </a:lvl2pPr>
            <a:lvl3pPr indent="0" lvl="2" marL="0" algn="ctr">
              <a:spcBef>
                <a:spcPts val="0"/>
              </a:spcBef>
              <a:buNone/>
              <a:defRPr sz="3600">
                <a:solidFill>
                  <a:schemeClr val="lt1"/>
                </a:solidFill>
                <a:latin typeface="Trebuchet MS"/>
                <a:ea typeface="Trebuchet MS"/>
                <a:cs typeface="Trebuchet MS"/>
                <a:sym typeface="Trebuchet MS"/>
              </a:defRPr>
            </a:lvl3pPr>
            <a:lvl4pPr indent="0" lvl="3" marL="0" algn="ctr">
              <a:spcBef>
                <a:spcPts val="0"/>
              </a:spcBef>
              <a:buNone/>
              <a:defRPr sz="3600">
                <a:solidFill>
                  <a:schemeClr val="lt1"/>
                </a:solidFill>
                <a:latin typeface="Trebuchet MS"/>
                <a:ea typeface="Trebuchet MS"/>
                <a:cs typeface="Trebuchet MS"/>
                <a:sym typeface="Trebuchet MS"/>
              </a:defRPr>
            </a:lvl4pPr>
            <a:lvl5pPr indent="0" lvl="4" marL="0" algn="ctr">
              <a:spcBef>
                <a:spcPts val="0"/>
              </a:spcBef>
              <a:buNone/>
              <a:defRPr sz="3600">
                <a:solidFill>
                  <a:schemeClr val="lt1"/>
                </a:solidFill>
                <a:latin typeface="Trebuchet MS"/>
                <a:ea typeface="Trebuchet MS"/>
                <a:cs typeface="Trebuchet MS"/>
                <a:sym typeface="Trebuchet MS"/>
              </a:defRPr>
            </a:lvl5pPr>
            <a:lvl6pPr indent="0" lvl="5" marL="0" algn="ctr">
              <a:spcBef>
                <a:spcPts val="0"/>
              </a:spcBef>
              <a:buNone/>
              <a:defRPr sz="3600">
                <a:solidFill>
                  <a:schemeClr val="lt1"/>
                </a:solidFill>
                <a:latin typeface="Trebuchet MS"/>
                <a:ea typeface="Trebuchet MS"/>
                <a:cs typeface="Trebuchet MS"/>
                <a:sym typeface="Trebuchet MS"/>
              </a:defRPr>
            </a:lvl6pPr>
            <a:lvl7pPr indent="0" lvl="6" marL="0" algn="ctr">
              <a:spcBef>
                <a:spcPts val="0"/>
              </a:spcBef>
              <a:buNone/>
              <a:defRPr sz="3600">
                <a:solidFill>
                  <a:schemeClr val="lt1"/>
                </a:solidFill>
                <a:latin typeface="Trebuchet MS"/>
                <a:ea typeface="Trebuchet MS"/>
                <a:cs typeface="Trebuchet MS"/>
                <a:sym typeface="Trebuchet MS"/>
              </a:defRPr>
            </a:lvl7pPr>
            <a:lvl8pPr indent="0" lvl="7" marL="0" algn="ctr">
              <a:spcBef>
                <a:spcPts val="0"/>
              </a:spcBef>
              <a:buNone/>
              <a:defRPr sz="3600">
                <a:solidFill>
                  <a:schemeClr val="lt1"/>
                </a:solidFill>
                <a:latin typeface="Trebuchet MS"/>
                <a:ea typeface="Trebuchet MS"/>
                <a:cs typeface="Trebuchet MS"/>
                <a:sym typeface="Trebuchet MS"/>
              </a:defRPr>
            </a:lvl8pPr>
            <a:lvl9pPr indent="0" lvl="8" marL="0" algn="ctr">
              <a:spcBef>
                <a:spcPts val="0"/>
              </a:spcBef>
              <a:buNone/>
              <a:defRPr sz="3600">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177" name="Shape 1177"/>
        <p:cNvGrpSpPr/>
        <p:nvPr/>
      </p:nvGrpSpPr>
      <p:grpSpPr>
        <a:xfrm>
          <a:off x="0" y="0"/>
          <a:ext cx="0" cy="0"/>
          <a:chOff x="0" y="0"/>
          <a:chExt cx="0" cy="0"/>
        </a:xfrm>
      </p:grpSpPr>
      <p:grpSp>
        <p:nvGrpSpPr>
          <p:cNvPr id="1178" name="Google Shape;1178;p153"/>
          <p:cNvGrpSpPr/>
          <p:nvPr/>
        </p:nvGrpSpPr>
        <p:grpSpPr>
          <a:xfrm>
            <a:off x="-417513" y="0"/>
            <a:ext cx="12584114" cy="6853238"/>
            <a:chOff x="-417513" y="0"/>
            <a:chExt cx="12584114" cy="6853238"/>
          </a:xfrm>
        </p:grpSpPr>
        <p:sp>
          <p:nvSpPr>
            <p:cNvPr id="1179" name="Google Shape;1179;p15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53"/>
          <p:cNvGrpSpPr/>
          <p:nvPr/>
        </p:nvGrpSpPr>
        <p:grpSpPr>
          <a:xfrm>
            <a:off x="800144" y="1699589"/>
            <a:ext cx="3674476" cy="3470421"/>
            <a:chOff x="697883" y="1816768"/>
            <a:chExt cx="3674476" cy="3470421"/>
          </a:xfrm>
        </p:grpSpPr>
        <p:sp>
          <p:nvSpPr>
            <p:cNvPr id="1201" name="Google Shape;1201;p15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15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5" name="Google Shape;1205;p15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206" name="Google Shape;1206;p15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7" name="Google Shape;1207;p15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8" name="Google Shape;1208;p15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209" name="Shape 1209"/>
        <p:cNvGrpSpPr/>
        <p:nvPr/>
      </p:nvGrpSpPr>
      <p:grpSpPr>
        <a:xfrm>
          <a:off x="0" y="0"/>
          <a:ext cx="0" cy="0"/>
          <a:chOff x="0" y="0"/>
          <a:chExt cx="0" cy="0"/>
        </a:xfrm>
      </p:grpSpPr>
      <p:grpSp>
        <p:nvGrpSpPr>
          <p:cNvPr id="1210" name="Google Shape;1210;p154"/>
          <p:cNvGrpSpPr/>
          <p:nvPr/>
        </p:nvGrpSpPr>
        <p:grpSpPr>
          <a:xfrm>
            <a:off x="-329674" y="-59376"/>
            <a:ext cx="12515851" cy="6923798"/>
            <a:chOff x="-329674" y="-51881"/>
            <a:chExt cx="12515851" cy="6923798"/>
          </a:xfrm>
        </p:grpSpPr>
        <p:sp>
          <p:nvSpPr>
            <p:cNvPr id="1211" name="Google Shape;1211;p154"/>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4"/>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4"/>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4"/>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4"/>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4"/>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4"/>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4"/>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4"/>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4"/>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4"/>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4"/>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4"/>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54"/>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4"/>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4"/>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54"/>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4"/>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54"/>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54"/>
          <p:cNvGrpSpPr/>
          <p:nvPr/>
        </p:nvGrpSpPr>
        <p:grpSpPr>
          <a:xfrm>
            <a:off x="1669293" y="1186483"/>
            <a:ext cx="8848345" cy="4477933"/>
            <a:chOff x="1669293" y="1186483"/>
            <a:chExt cx="8848345" cy="4477933"/>
          </a:xfrm>
        </p:grpSpPr>
        <p:sp>
          <p:nvSpPr>
            <p:cNvPr id="1231" name="Google Shape;1231;p154"/>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4"/>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54"/>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154"/>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5" name="Google Shape;1235;p154"/>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1236" name="Google Shape;1236;p15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7" name="Google Shape;1237;p15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8" name="Google Shape;1238;p15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239" name="Shape 1239"/>
        <p:cNvGrpSpPr/>
        <p:nvPr/>
      </p:nvGrpSpPr>
      <p:grpSpPr>
        <a:xfrm>
          <a:off x="0" y="0"/>
          <a:ext cx="0" cy="0"/>
          <a:chOff x="0" y="0"/>
          <a:chExt cx="0" cy="0"/>
        </a:xfrm>
      </p:grpSpPr>
      <p:grpSp>
        <p:nvGrpSpPr>
          <p:cNvPr id="1240" name="Google Shape;1240;p155"/>
          <p:cNvGrpSpPr/>
          <p:nvPr/>
        </p:nvGrpSpPr>
        <p:grpSpPr>
          <a:xfrm>
            <a:off x="-329674" y="-59376"/>
            <a:ext cx="12515851" cy="6923798"/>
            <a:chOff x="-329674" y="-51881"/>
            <a:chExt cx="12515851" cy="6923798"/>
          </a:xfrm>
        </p:grpSpPr>
        <p:sp>
          <p:nvSpPr>
            <p:cNvPr id="1241" name="Google Shape;1241;p15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5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5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5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5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5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5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5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5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5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5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5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5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5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55"/>
          <p:cNvGrpSpPr/>
          <p:nvPr/>
        </p:nvGrpSpPr>
        <p:grpSpPr>
          <a:xfrm>
            <a:off x="3259545" y="1186483"/>
            <a:ext cx="5666145" cy="4477933"/>
            <a:chOff x="3259545" y="1186483"/>
            <a:chExt cx="5666145" cy="4477933"/>
          </a:xfrm>
        </p:grpSpPr>
        <p:sp>
          <p:nvSpPr>
            <p:cNvPr id="1261" name="Google Shape;1261;p155"/>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55"/>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55"/>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55"/>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5" name="Google Shape;1265;p155"/>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266" name="Google Shape;1266;p15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7" name="Google Shape;1267;p15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8" name="Google Shape;1268;p15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269" name="Shape 1269"/>
        <p:cNvGrpSpPr/>
        <p:nvPr/>
      </p:nvGrpSpPr>
      <p:grpSpPr>
        <a:xfrm>
          <a:off x="0" y="0"/>
          <a:ext cx="0" cy="0"/>
          <a:chOff x="0" y="0"/>
          <a:chExt cx="0" cy="0"/>
        </a:xfrm>
      </p:grpSpPr>
      <p:grpSp>
        <p:nvGrpSpPr>
          <p:cNvPr id="1270" name="Google Shape;1270;p156"/>
          <p:cNvGrpSpPr/>
          <p:nvPr/>
        </p:nvGrpSpPr>
        <p:grpSpPr>
          <a:xfrm>
            <a:off x="-417513" y="0"/>
            <a:ext cx="12584114" cy="6853238"/>
            <a:chOff x="-417513" y="0"/>
            <a:chExt cx="12584114" cy="6853238"/>
          </a:xfrm>
        </p:grpSpPr>
        <p:sp>
          <p:nvSpPr>
            <p:cNvPr id="1271" name="Google Shape;1271;p15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5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5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5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5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5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5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5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5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5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5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5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5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5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5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5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5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56"/>
          <p:cNvGrpSpPr/>
          <p:nvPr/>
        </p:nvGrpSpPr>
        <p:grpSpPr>
          <a:xfrm>
            <a:off x="800144" y="1699589"/>
            <a:ext cx="3674476" cy="3470421"/>
            <a:chOff x="697883" y="1816768"/>
            <a:chExt cx="3674476" cy="3470421"/>
          </a:xfrm>
        </p:grpSpPr>
        <p:sp>
          <p:nvSpPr>
            <p:cNvPr id="1293" name="Google Shape;1293;p15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5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15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7" name="Google Shape;1297;p15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298" name="Google Shape;1298;p156"/>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299" name="Google Shape;1299;p15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5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5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302" name="Shape 1302"/>
        <p:cNvGrpSpPr/>
        <p:nvPr/>
      </p:nvGrpSpPr>
      <p:grpSpPr>
        <a:xfrm>
          <a:off x="0" y="0"/>
          <a:ext cx="0" cy="0"/>
          <a:chOff x="0" y="0"/>
          <a:chExt cx="0" cy="0"/>
        </a:xfrm>
      </p:grpSpPr>
      <p:grpSp>
        <p:nvGrpSpPr>
          <p:cNvPr id="1303" name="Google Shape;1303;p157"/>
          <p:cNvGrpSpPr/>
          <p:nvPr/>
        </p:nvGrpSpPr>
        <p:grpSpPr>
          <a:xfrm>
            <a:off x="-417513" y="0"/>
            <a:ext cx="12584114" cy="6853238"/>
            <a:chOff x="-417513" y="0"/>
            <a:chExt cx="12584114" cy="6853238"/>
          </a:xfrm>
        </p:grpSpPr>
        <p:sp>
          <p:nvSpPr>
            <p:cNvPr id="1304" name="Google Shape;1304;p15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5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5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5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5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5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5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5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5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157"/>
          <p:cNvGrpSpPr/>
          <p:nvPr/>
        </p:nvGrpSpPr>
        <p:grpSpPr>
          <a:xfrm>
            <a:off x="800144" y="1699589"/>
            <a:ext cx="3674476" cy="3470421"/>
            <a:chOff x="697883" y="1816768"/>
            <a:chExt cx="3674476" cy="3470421"/>
          </a:xfrm>
        </p:grpSpPr>
        <p:sp>
          <p:nvSpPr>
            <p:cNvPr id="1326" name="Google Shape;1326;p15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157"/>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0" name="Google Shape;1330;p157"/>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331" name="Google Shape;1331;p157"/>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32" name="Google Shape;1332;p157"/>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333" name="Google Shape;1333;p157"/>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34" name="Google Shape;1334;p15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5" name="Google Shape;1335;p15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6" name="Google Shape;1336;p15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337" name="Shape 1337"/>
        <p:cNvGrpSpPr/>
        <p:nvPr/>
      </p:nvGrpSpPr>
      <p:grpSpPr>
        <a:xfrm>
          <a:off x="0" y="0"/>
          <a:ext cx="0" cy="0"/>
          <a:chOff x="0" y="0"/>
          <a:chExt cx="0" cy="0"/>
        </a:xfrm>
      </p:grpSpPr>
      <p:grpSp>
        <p:nvGrpSpPr>
          <p:cNvPr id="1338" name="Google Shape;1338;p158"/>
          <p:cNvGrpSpPr/>
          <p:nvPr/>
        </p:nvGrpSpPr>
        <p:grpSpPr>
          <a:xfrm>
            <a:off x="-417513" y="0"/>
            <a:ext cx="12584114" cy="6853238"/>
            <a:chOff x="-417513" y="0"/>
            <a:chExt cx="12584114" cy="6853238"/>
          </a:xfrm>
        </p:grpSpPr>
        <p:sp>
          <p:nvSpPr>
            <p:cNvPr id="1339" name="Google Shape;1339;p15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5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5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5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158"/>
          <p:cNvGrpSpPr/>
          <p:nvPr/>
        </p:nvGrpSpPr>
        <p:grpSpPr>
          <a:xfrm>
            <a:off x="800144" y="1699589"/>
            <a:ext cx="3674476" cy="3470421"/>
            <a:chOff x="697883" y="1816768"/>
            <a:chExt cx="3674476" cy="3470421"/>
          </a:xfrm>
        </p:grpSpPr>
        <p:sp>
          <p:nvSpPr>
            <p:cNvPr id="1361" name="Google Shape;1361;p15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158"/>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5" name="Google Shape;1365;p15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6" name="Google Shape;1366;p15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7" name="Google Shape;1367;p15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368" name="Shape 1368"/>
        <p:cNvGrpSpPr/>
        <p:nvPr/>
      </p:nvGrpSpPr>
      <p:grpSpPr>
        <a:xfrm>
          <a:off x="0" y="0"/>
          <a:ext cx="0" cy="0"/>
          <a:chOff x="0" y="0"/>
          <a:chExt cx="0" cy="0"/>
        </a:xfrm>
      </p:grpSpPr>
      <p:sp>
        <p:nvSpPr>
          <p:cNvPr id="1369" name="Google Shape;1369;p15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0" name="Google Shape;1370;p15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1" name="Google Shape;1371;p15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372" name="Shape 1372"/>
        <p:cNvGrpSpPr/>
        <p:nvPr/>
      </p:nvGrpSpPr>
      <p:grpSpPr>
        <a:xfrm>
          <a:off x="0" y="0"/>
          <a:ext cx="0" cy="0"/>
          <a:chOff x="0" y="0"/>
          <a:chExt cx="0" cy="0"/>
        </a:xfrm>
      </p:grpSpPr>
      <p:grpSp>
        <p:nvGrpSpPr>
          <p:cNvPr id="1373" name="Google Shape;1373;p160"/>
          <p:cNvGrpSpPr/>
          <p:nvPr/>
        </p:nvGrpSpPr>
        <p:grpSpPr>
          <a:xfrm>
            <a:off x="-417513" y="0"/>
            <a:ext cx="12584114" cy="6853238"/>
            <a:chOff x="-417513" y="0"/>
            <a:chExt cx="12584114" cy="6853238"/>
          </a:xfrm>
        </p:grpSpPr>
        <p:sp>
          <p:nvSpPr>
            <p:cNvPr id="1374" name="Google Shape;1374;p16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6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6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6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6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6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6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6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6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6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6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6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6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160"/>
          <p:cNvGrpSpPr/>
          <p:nvPr/>
        </p:nvGrpSpPr>
        <p:grpSpPr>
          <a:xfrm>
            <a:off x="800144" y="1699589"/>
            <a:ext cx="3674476" cy="3470421"/>
            <a:chOff x="697883" y="1816768"/>
            <a:chExt cx="3674476" cy="3470421"/>
          </a:xfrm>
        </p:grpSpPr>
        <p:sp>
          <p:nvSpPr>
            <p:cNvPr id="1396" name="Google Shape;1396;p16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6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6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160"/>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0" name="Google Shape;1400;p160"/>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401" name="Google Shape;1401;p160"/>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1402" name="Google Shape;1402;p16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3" name="Google Shape;1403;p16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4" name="Google Shape;1404;p16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405" name="Shape 1405"/>
        <p:cNvGrpSpPr/>
        <p:nvPr/>
      </p:nvGrpSpPr>
      <p:grpSpPr>
        <a:xfrm>
          <a:off x="0" y="0"/>
          <a:ext cx="0" cy="0"/>
          <a:chOff x="0" y="0"/>
          <a:chExt cx="0" cy="0"/>
        </a:xfrm>
      </p:grpSpPr>
      <p:grpSp>
        <p:nvGrpSpPr>
          <p:cNvPr id="1406" name="Google Shape;1406;p161"/>
          <p:cNvGrpSpPr/>
          <p:nvPr/>
        </p:nvGrpSpPr>
        <p:grpSpPr>
          <a:xfrm>
            <a:off x="-329674" y="-59376"/>
            <a:ext cx="12515851" cy="6923798"/>
            <a:chOff x="-329674" y="-51881"/>
            <a:chExt cx="12515851" cy="6923798"/>
          </a:xfrm>
        </p:grpSpPr>
        <p:sp>
          <p:nvSpPr>
            <p:cNvPr id="1407" name="Google Shape;1407;p16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6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6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6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6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6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6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6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161"/>
          <p:cNvGrpSpPr/>
          <p:nvPr/>
        </p:nvGrpSpPr>
        <p:grpSpPr>
          <a:xfrm>
            <a:off x="805336" y="1698331"/>
            <a:ext cx="5941540" cy="3470421"/>
            <a:chOff x="805336" y="1698331"/>
            <a:chExt cx="5941540" cy="3470421"/>
          </a:xfrm>
        </p:grpSpPr>
        <p:sp>
          <p:nvSpPr>
            <p:cNvPr id="1427" name="Google Shape;1427;p161"/>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61"/>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1"/>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161"/>
          <p:cNvSpPr/>
          <p:nvPr>
            <p:ph idx="2" type="pic"/>
          </p:nvPr>
        </p:nvSpPr>
        <p:spPr>
          <a:xfrm>
            <a:off x="7543510" y="0"/>
            <a:ext cx="4648490" cy="6858000"/>
          </a:xfrm>
          <a:prstGeom prst="rect">
            <a:avLst/>
          </a:prstGeom>
          <a:solidFill>
            <a:srgbClr val="FEFEFE"/>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3520"/>
              <a:buFont typeface="Noto Sans Symbols"/>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accent1"/>
              </a:buClr>
              <a:buSzPts val="3080"/>
              <a:buFont typeface="Noto Sans Symbols"/>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accent1"/>
              </a:buClr>
              <a:buSzPts val="2640"/>
              <a:buFont typeface="Noto Sans Symbols"/>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9pPr>
          </a:lstStyle>
          <a:p/>
        </p:txBody>
      </p:sp>
      <p:sp>
        <p:nvSpPr>
          <p:cNvPr id="1431" name="Google Shape;1431;p161"/>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2" name="Google Shape;1432;p161"/>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1433" name="Google Shape;1433;p16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161"/>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161"/>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3" name="Shape 113"/>
        <p:cNvGrpSpPr/>
        <p:nvPr/>
      </p:nvGrpSpPr>
      <p:grpSpPr>
        <a:xfrm>
          <a:off x="0" y="0"/>
          <a:ext cx="0" cy="0"/>
          <a:chOff x="0" y="0"/>
          <a:chExt cx="0" cy="0"/>
        </a:xfrm>
      </p:grpSpPr>
      <p:sp>
        <p:nvSpPr>
          <p:cNvPr id="114" name="Google Shape;114;p16"/>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6"/>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17" name="Google Shape;117;p16"/>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16"/>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1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16"/>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436" name="Shape 1436"/>
        <p:cNvGrpSpPr/>
        <p:nvPr/>
      </p:nvGrpSpPr>
      <p:grpSpPr>
        <a:xfrm>
          <a:off x="0" y="0"/>
          <a:ext cx="0" cy="0"/>
          <a:chOff x="0" y="0"/>
          <a:chExt cx="0" cy="0"/>
        </a:xfrm>
      </p:grpSpPr>
      <p:grpSp>
        <p:nvGrpSpPr>
          <p:cNvPr id="1437" name="Google Shape;1437;p162"/>
          <p:cNvGrpSpPr/>
          <p:nvPr/>
        </p:nvGrpSpPr>
        <p:grpSpPr>
          <a:xfrm>
            <a:off x="-417513" y="0"/>
            <a:ext cx="12584114" cy="6853238"/>
            <a:chOff x="-417513" y="0"/>
            <a:chExt cx="12584114" cy="6853238"/>
          </a:xfrm>
        </p:grpSpPr>
        <p:sp>
          <p:nvSpPr>
            <p:cNvPr id="1438" name="Google Shape;1438;p16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6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6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6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6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6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6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62"/>
          <p:cNvGrpSpPr/>
          <p:nvPr/>
        </p:nvGrpSpPr>
        <p:grpSpPr>
          <a:xfrm>
            <a:off x="800144" y="1699589"/>
            <a:ext cx="3674476" cy="3470421"/>
            <a:chOff x="697883" y="1816768"/>
            <a:chExt cx="3674476" cy="3470421"/>
          </a:xfrm>
        </p:grpSpPr>
        <p:sp>
          <p:nvSpPr>
            <p:cNvPr id="1460" name="Google Shape;1460;p16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6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162"/>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4" name="Google Shape;1464;p162"/>
          <p:cNvSpPr txBox="1"/>
          <p:nvPr>
            <p:ph idx="1" type="body"/>
          </p:nvPr>
        </p:nvSpPr>
        <p:spPr>
          <a:xfrm rot="5400000">
            <a:off x="5618955" y="285746"/>
            <a:ext cx="5257090" cy="6275035"/>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465" name="Google Shape;1465;p16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6" name="Google Shape;1466;p16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7" name="Google Shape;1467;p16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468" name="Shape 1468"/>
        <p:cNvGrpSpPr/>
        <p:nvPr/>
      </p:nvGrpSpPr>
      <p:grpSpPr>
        <a:xfrm>
          <a:off x="0" y="0"/>
          <a:ext cx="0" cy="0"/>
          <a:chOff x="0" y="0"/>
          <a:chExt cx="0" cy="0"/>
        </a:xfrm>
      </p:grpSpPr>
      <p:grpSp>
        <p:nvGrpSpPr>
          <p:cNvPr id="1469" name="Google Shape;1469;p163"/>
          <p:cNvGrpSpPr/>
          <p:nvPr/>
        </p:nvGrpSpPr>
        <p:grpSpPr>
          <a:xfrm flipH="1">
            <a:off x="-1" y="0"/>
            <a:ext cx="12584114" cy="6853238"/>
            <a:chOff x="-417513" y="0"/>
            <a:chExt cx="12584114" cy="6853238"/>
          </a:xfrm>
        </p:grpSpPr>
        <p:sp>
          <p:nvSpPr>
            <p:cNvPr id="1470" name="Google Shape;1470;p16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6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6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6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6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6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6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6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6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6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6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6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6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6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6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6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6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6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6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6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6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163"/>
          <p:cNvGrpSpPr/>
          <p:nvPr/>
        </p:nvGrpSpPr>
        <p:grpSpPr>
          <a:xfrm>
            <a:off x="7718948" y="1699589"/>
            <a:ext cx="3674476" cy="3470421"/>
            <a:chOff x="697883" y="1816768"/>
            <a:chExt cx="3674476" cy="3470421"/>
          </a:xfrm>
        </p:grpSpPr>
        <p:sp>
          <p:nvSpPr>
            <p:cNvPr id="1492" name="Google Shape;1492;p16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6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6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163"/>
          <p:cNvSpPr txBox="1"/>
          <p:nvPr>
            <p:ph type="title"/>
          </p:nvPr>
        </p:nvSpPr>
        <p:spPr>
          <a:xfrm rot="5400000">
            <a:off x="8329814" y="1827548"/>
            <a:ext cx="2456442" cy="3501195"/>
          </a:xfrm>
          <a:prstGeom prst="rect">
            <a:avLst/>
          </a:prstGeom>
          <a:noFill/>
          <a:ln>
            <a:noFill/>
          </a:ln>
        </p:spPr>
        <p:txBody>
          <a:bodyPr anchorCtr="0" anchor="ctr" bIns="228600" lIns="228600" spcFirstLastPara="1" rIns="228600" wrap="square" tIns="228600">
            <a:no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6" name="Google Shape;1496;p163"/>
          <p:cNvSpPr txBox="1"/>
          <p:nvPr>
            <p:ph idx="1" type="body"/>
          </p:nvPr>
        </p:nvSpPr>
        <p:spPr>
          <a:xfrm rot="5400000">
            <a:off x="1308406" y="292784"/>
            <a:ext cx="5257303" cy="6268622"/>
          </a:xfrm>
          <a:prstGeom prst="rect">
            <a:avLst/>
          </a:prstGeom>
          <a:noFill/>
          <a:ln>
            <a:noFill/>
          </a:ln>
        </p:spPr>
        <p:txBody>
          <a:bodyPr anchorCtr="0" anchor="t" bIns="45700" lIns="91425" spcFirstLastPara="1" rIns="91425" wrap="square" tIns="45700">
            <a:no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497" name="Google Shape;1497;p16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8" name="Google Shape;1498;p16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9" name="Google Shape;1499;p16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506" name="Shape 1506"/>
        <p:cNvGrpSpPr/>
        <p:nvPr/>
      </p:nvGrpSpPr>
      <p:grpSpPr>
        <a:xfrm>
          <a:off x="0" y="0"/>
          <a:ext cx="0" cy="0"/>
          <a:chOff x="0" y="0"/>
          <a:chExt cx="0" cy="0"/>
        </a:xfrm>
      </p:grpSpPr>
      <p:sp>
        <p:nvSpPr>
          <p:cNvPr id="1507" name="Google Shape;1507;p16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165"/>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09" name="Google Shape;1509;p16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16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1" name="Google Shape;1511;p16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12" name="Shape 1512"/>
        <p:cNvGrpSpPr/>
        <p:nvPr/>
      </p:nvGrpSpPr>
      <p:grpSpPr>
        <a:xfrm>
          <a:off x="0" y="0"/>
          <a:ext cx="0" cy="0"/>
          <a:chOff x="0" y="0"/>
          <a:chExt cx="0" cy="0"/>
        </a:xfrm>
      </p:grpSpPr>
      <p:sp>
        <p:nvSpPr>
          <p:cNvPr id="1513" name="Google Shape;1513;p166"/>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4" name="Google Shape;1514;p166"/>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515" name="Google Shape;1515;p16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6" name="Google Shape;1516;p16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7" name="Google Shape;1517;p16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518" name="Shape 1518"/>
        <p:cNvGrpSpPr/>
        <p:nvPr/>
      </p:nvGrpSpPr>
      <p:grpSpPr>
        <a:xfrm>
          <a:off x="0" y="0"/>
          <a:ext cx="0" cy="0"/>
          <a:chOff x="0" y="0"/>
          <a:chExt cx="0" cy="0"/>
        </a:xfrm>
      </p:grpSpPr>
      <p:sp>
        <p:nvSpPr>
          <p:cNvPr id="1519" name="Google Shape;1519;p167"/>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0" name="Google Shape;1520;p167"/>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1521" name="Google Shape;1521;p16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2" name="Google Shape;1522;p16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3" name="Google Shape;1523;p16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524" name="Shape 1524"/>
        <p:cNvGrpSpPr/>
        <p:nvPr/>
      </p:nvGrpSpPr>
      <p:grpSpPr>
        <a:xfrm>
          <a:off x="0" y="0"/>
          <a:ext cx="0" cy="0"/>
          <a:chOff x="0" y="0"/>
          <a:chExt cx="0" cy="0"/>
        </a:xfrm>
      </p:grpSpPr>
      <p:sp>
        <p:nvSpPr>
          <p:cNvPr id="1525" name="Google Shape;1525;p16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6" name="Google Shape;1526;p168"/>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27" name="Google Shape;1527;p168"/>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28" name="Google Shape;1528;p16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9" name="Google Shape;1529;p16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0" name="Google Shape;1530;p16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531" name="Shape 1531"/>
        <p:cNvGrpSpPr/>
        <p:nvPr/>
      </p:nvGrpSpPr>
      <p:grpSpPr>
        <a:xfrm>
          <a:off x="0" y="0"/>
          <a:ext cx="0" cy="0"/>
          <a:chOff x="0" y="0"/>
          <a:chExt cx="0" cy="0"/>
        </a:xfrm>
      </p:grpSpPr>
      <p:sp>
        <p:nvSpPr>
          <p:cNvPr id="1532" name="Google Shape;1532;p169"/>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3" name="Google Shape;1533;p169"/>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534" name="Google Shape;1534;p169"/>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35" name="Google Shape;1535;p169"/>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536" name="Google Shape;1536;p169"/>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37" name="Google Shape;1537;p16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8" name="Google Shape;1538;p16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16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540" name="Shape 1540"/>
        <p:cNvGrpSpPr/>
        <p:nvPr/>
      </p:nvGrpSpPr>
      <p:grpSpPr>
        <a:xfrm>
          <a:off x="0" y="0"/>
          <a:ext cx="0" cy="0"/>
          <a:chOff x="0" y="0"/>
          <a:chExt cx="0" cy="0"/>
        </a:xfrm>
      </p:grpSpPr>
      <p:sp>
        <p:nvSpPr>
          <p:cNvPr id="1541" name="Google Shape;1541;p17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2" name="Google Shape;1542;p17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3" name="Google Shape;1543;p17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4" name="Google Shape;1544;p17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545" name="Shape 1545"/>
        <p:cNvGrpSpPr/>
        <p:nvPr/>
      </p:nvGrpSpPr>
      <p:grpSpPr>
        <a:xfrm>
          <a:off x="0" y="0"/>
          <a:ext cx="0" cy="0"/>
          <a:chOff x="0" y="0"/>
          <a:chExt cx="0" cy="0"/>
        </a:xfrm>
      </p:grpSpPr>
      <p:sp>
        <p:nvSpPr>
          <p:cNvPr id="1546" name="Google Shape;1546;p17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7" name="Google Shape;1547;p17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17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549" name="Shape 1549"/>
        <p:cNvGrpSpPr/>
        <p:nvPr/>
      </p:nvGrpSpPr>
      <p:grpSpPr>
        <a:xfrm>
          <a:off x="0" y="0"/>
          <a:ext cx="0" cy="0"/>
          <a:chOff x="0" y="0"/>
          <a:chExt cx="0" cy="0"/>
        </a:xfrm>
      </p:grpSpPr>
      <p:sp>
        <p:nvSpPr>
          <p:cNvPr id="1550" name="Google Shape;1550;p172"/>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172"/>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552" name="Google Shape;1552;p172"/>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53" name="Google Shape;1553;p17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4" name="Google Shape;1554;p17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5" name="Google Shape;1555;p17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27" name="Shape 127"/>
        <p:cNvGrpSpPr/>
        <p:nvPr/>
      </p:nvGrpSpPr>
      <p:grpSpPr>
        <a:xfrm>
          <a:off x="0" y="0"/>
          <a:ext cx="0" cy="0"/>
          <a:chOff x="0" y="0"/>
          <a:chExt cx="0" cy="0"/>
        </a:xfrm>
      </p:grpSpPr>
      <p:sp>
        <p:nvSpPr>
          <p:cNvPr id="128" name="Google Shape;128;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556" name="Shape 1556"/>
        <p:cNvGrpSpPr/>
        <p:nvPr/>
      </p:nvGrpSpPr>
      <p:grpSpPr>
        <a:xfrm>
          <a:off x="0" y="0"/>
          <a:ext cx="0" cy="0"/>
          <a:chOff x="0" y="0"/>
          <a:chExt cx="0" cy="0"/>
        </a:xfrm>
      </p:grpSpPr>
      <p:sp>
        <p:nvSpPr>
          <p:cNvPr id="1557" name="Google Shape;1557;p173"/>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8" name="Google Shape;1558;p173"/>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2400"/>
              <a:buFont typeface="Arial"/>
              <a:buNone/>
              <a:defRPr b="0" i="0" sz="24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9pPr>
          </a:lstStyle>
          <a:p/>
        </p:txBody>
      </p:sp>
      <p:sp>
        <p:nvSpPr>
          <p:cNvPr id="1559" name="Google Shape;1559;p173"/>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60" name="Google Shape;1560;p17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1" name="Google Shape;1561;p17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2" name="Google Shape;1562;p17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1563" name="Shape 1563"/>
        <p:cNvGrpSpPr/>
        <p:nvPr/>
      </p:nvGrpSpPr>
      <p:grpSpPr>
        <a:xfrm>
          <a:off x="0" y="0"/>
          <a:ext cx="0" cy="0"/>
          <a:chOff x="0" y="0"/>
          <a:chExt cx="0" cy="0"/>
        </a:xfrm>
      </p:grpSpPr>
      <p:sp>
        <p:nvSpPr>
          <p:cNvPr id="1564" name="Google Shape;1564;p174"/>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5" name="Google Shape;1565;p174"/>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2400"/>
              <a:buFont typeface="Arial"/>
              <a:buNone/>
              <a:defRPr b="0" i="0" sz="24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9pPr>
          </a:lstStyle>
          <a:p/>
        </p:txBody>
      </p:sp>
      <p:sp>
        <p:nvSpPr>
          <p:cNvPr id="1566" name="Google Shape;1566;p174"/>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67" name="Google Shape;1567;p17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8" name="Google Shape;1568;p17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17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1570" name="Shape 1570"/>
        <p:cNvGrpSpPr/>
        <p:nvPr/>
      </p:nvGrpSpPr>
      <p:grpSpPr>
        <a:xfrm>
          <a:off x="0" y="0"/>
          <a:ext cx="0" cy="0"/>
          <a:chOff x="0" y="0"/>
          <a:chExt cx="0" cy="0"/>
        </a:xfrm>
      </p:grpSpPr>
      <p:sp>
        <p:nvSpPr>
          <p:cNvPr id="1571" name="Google Shape;1571;p175"/>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2" name="Google Shape;1572;p175"/>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73" name="Google Shape;1573;p17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4" name="Google Shape;1574;p17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5" name="Google Shape;1575;p17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576" name="Shape 1576"/>
        <p:cNvGrpSpPr/>
        <p:nvPr/>
      </p:nvGrpSpPr>
      <p:grpSpPr>
        <a:xfrm>
          <a:off x="0" y="0"/>
          <a:ext cx="0" cy="0"/>
          <a:chOff x="0" y="0"/>
          <a:chExt cx="0" cy="0"/>
        </a:xfrm>
      </p:grpSpPr>
      <p:sp>
        <p:nvSpPr>
          <p:cNvPr id="1577" name="Google Shape;1577;p176"/>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8" name="Google Shape;1578;p176"/>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79" name="Google Shape;1579;p176"/>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80" name="Google Shape;1580;p17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1" name="Google Shape;1581;p17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2" name="Google Shape;1582;p17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1583" name="Google Shape;1583;p176"/>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tr-TR" sz="8000" cap="none">
                <a:solidFill>
                  <a:schemeClr val="lt1"/>
                </a:solidFill>
                <a:latin typeface="Rockwell"/>
                <a:ea typeface="Rockwell"/>
                <a:cs typeface="Rockwell"/>
                <a:sym typeface="Rockwell"/>
              </a:rPr>
              <a:t>“</a:t>
            </a:r>
            <a:endParaRPr/>
          </a:p>
        </p:txBody>
      </p:sp>
      <p:sp>
        <p:nvSpPr>
          <p:cNvPr id="1584" name="Google Shape;1584;p176"/>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tr-TR"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585" name="Shape 1585"/>
        <p:cNvGrpSpPr/>
        <p:nvPr/>
      </p:nvGrpSpPr>
      <p:grpSpPr>
        <a:xfrm>
          <a:off x="0" y="0"/>
          <a:ext cx="0" cy="0"/>
          <a:chOff x="0" y="0"/>
          <a:chExt cx="0" cy="0"/>
        </a:xfrm>
      </p:grpSpPr>
      <p:sp>
        <p:nvSpPr>
          <p:cNvPr id="1586" name="Google Shape;1586;p177"/>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7" name="Google Shape;1587;p177"/>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588" name="Google Shape;1588;p17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9" name="Google Shape;1589;p17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0" name="Google Shape;1590;p17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591" name="Shape 1591"/>
        <p:cNvGrpSpPr/>
        <p:nvPr/>
      </p:nvGrpSpPr>
      <p:grpSpPr>
        <a:xfrm>
          <a:off x="0" y="0"/>
          <a:ext cx="0" cy="0"/>
          <a:chOff x="0" y="0"/>
          <a:chExt cx="0" cy="0"/>
        </a:xfrm>
      </p:grpSpPr>
      <p:sp>
        <p:nvSpPr>
          <p:cNvPr id="1592" name="Google Shape;1592;p178"/>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3" name="Google Shape;1593;p178"/>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594" name="Google Shape;1594;p178"/>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595" name="Google Shape;1595;p178"/>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596" name="Google Shape;1596;p178"/>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597" name="Google Shape;1597;p178"/>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598" name="Google Shape;1598;p178"/>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599" name="Google Shape;1599;p17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0" name="Google Shape;1600;p17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1" name="Google Shape;1601;p17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602" name="Shape 1602"/>
        <p:cNvGrpSpPr/>
        <p:nvPr/>
      </p:nvGrpSpPr>
      <p:grpSpPr>
        <a:xfrm>
          <a:off x="0" y="0"/>
          <a:ext cx="0" cy="0"/>
          <a:chOff x="0" y="0"/>
          <a:chExt cx="0" cy="0"/>
        </a:xfrm>
      </p:grpSpPr>
      <p:sp>
        <p:nvSpPr>
          <p:cNvPr id="1603" name="Google Shape;1603;p179"/>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4" name="Google Shape;1604;p179"/>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605" name="Google Shape;1605;p179"/>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606" name="Google Shape;1606;p179"/>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607" name="Google Shape;1607;p179"/>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608" name="Google Shape;1608;p179"/>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609" name="Google Shape;1609;p179"/>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610" name="Google Shape;1610;p179"/>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611" name="Google Shape;1611;p179"/>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612" name="Google Shape;1612;p179"/>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613" name="Google Shape;1613;p17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4" name="Google Shape;1614;p17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p17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616" name="Shape 1616"/>
        <p:cNvGrpSpPr/>
        <p:nvPr/>
      </p:nvGrpSpPr>
      <p:grpSpPr>
        <a:xfrm>
          <a:off x="0" y="0"/>
          <a:ext cx="0" cy="0"/>
          <a:chOff x="0" y="0"/>
          <a:chExt cx="0" cy="0"/>
        </a:xfrm>
      </p:grpSpPr>
      <p:sp>
        <p:nvSpPr>
          <p:cNvPr id="1617" name="Google Shape;1617;p18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8" name="Google Shape;1618;p180"/>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619" name="Google Shape;1619;p18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0" name="Google Shape;1620;p18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1" name="Google Shape;1621;p18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622" name="Shape 1622"/>
        <p:cNvGrpSpPr/>
        <p:nvPr/>
      </p:nvGrpSpPr>
      <p:grpSpPr>
        <a:xfrm>
          <a:off x="0" y="0"/>
          <a:ext cx="0" cy="0"/>
          <a:chOff x="0" y="0"/>
          <a:chExt cx="0" cy="0"/>
        </a:xfrm>
      </p:grpSpPr>
      <p:sp>
        <p:nvSpPr>
          <p:cNvPr id="1623" name="Google Shape;1623;p181"/>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4" name="Google Shape;1624;p181"/>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625" name="Google Shape;1625;p18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6" name="Google Shape;1626;p18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7" name="Google Shape;1627;p18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639" name="Shape 1639"/>
        <p:cNvGrpSpPr/>
        <p:nvPr/>
      </p:nvGrpSpPr>
      <p:grpSpPr>
        <a:xfrm>
          <a:off x="0" y="0"/>
          <a:ext cx="0" cy="0"/>
          <a:chOff x="0" y="0"/>
          <a:chExt cx="0" cy="0"/>
        </a:xfrm>
      </p:grpSpPr>
      <p:cxnSp>
        <p:nvCxnSpPr>
          <p:cNvPr id="1640" name="Google Shape;1640;p18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641" name="Google Shape;1641;p18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2" name="Google Shape;1642;p18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43" name="Google Shape;1643;p18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4" name="Google Shape;1644;p18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5" name="Google Shape;1645;p18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18"/>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8"/>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8"/>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1646" name="Shape 1646"/>
        <p:cNvGrpSpPr/>
        <p:nvPr/>
      </p:nvGrpSpPr>
      <p:grpSpPr>
        <a:xfrm>
          <a:off x="0" y="0"/>
          <a:ext cx="0" cy="0"/>
          <a:chOff x="0" y="0"/>
          <a:chExt cx="0" cy="0"/>
        </a:xfrm>
      </p:grpSpPr>
      <p:grpSp>
        <p:nvGrpSpPr>
          <p:cNvPr id="1647" name="Google Shape;1647;p184"/>
          <p:cNvGrpSpPr/>
          <p:nvPr/>
        </p:nvGrpSpPr>
        <p:grpSpPr>
          <a:xfrm>
            <a:off x="-16934" y="0"/>
            <a:ext cx="12231160" cy="6856214"/>
            <a:chOff x="-16934" y="0"/>
            <a:chExt cx="12231160" cy="6856214"/>
          </a:xfrm>
        </p:grpSpPr>
        <p:pic>
          <p:nvPicPr>
            <p:cNvPr descr="HD-PanelTitleR1.png" id="1648" name="Google Shape;1648;p18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649" name="Google Shape;1649;p184"/>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1650" name="Google Shape;1650;p184"/>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1651" name="Google Shape;1651;p184"/>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1652" name="Google Shape;1652;p184"/>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3" name="Google Shape;1653;p184"/>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1654" name="Google Shape;1654;p184"/>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5" name="Google Shape;1655;p184"/>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6" name="Google Shape;1656;p184"/>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657" name="Google Shape;1657;p184"/>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658" name="Shape 1658"/>
        <p:cNvGrpSpPr/>
        <p:nvPr/>
      </p:nvGrpSpPr>
      <p:grpSpPr>
        <a:xfrm>
          <a:off x="0" y="0"/>
          <a:ext cx="0" cy="0"/>
          <a:chOff x="0" y="0"/>
          <a:chExt cx="0" cy="0"/>
        </a:xfrm>
      </p:grpSpPr>
      <p:sp>
        <p:nvSpPr>
          <p:cNvPr id="1659" name="Google Shape;1659;p185"/>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0" name="Google Shape;1660;p185"/>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661" name="Google Shape;1661;p18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2" name="Google Shape;1662;p18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p18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664" name="Google Shape;1664;p185"/>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665" name="Shape 1665"/>
        <p:cNvGrpSpPr/>
        <p:nvPr/>
      </p:nvGrpSpPr>
      <p:grpSpPr>
        <a:xfrm>
          <a:off x="0" y="0"/>
          <a:ext cx="0" cy="0"/>
          <a:chOff x="0" y="0"/>
          <a:chExt cx="0" cy="0"/>
        </a:xfrm>
      </p:grpSpPr>
      <p:cxnSp>
        <p:nvCxnSpPr>
          <p:cNvPr id="1666" name="Google Shape;1666;p18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667" name="Google Shape;1667;p18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8" name="Google Shape;1668;p18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69" name="Google Shape;1669;p186"/>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70" name="Google Shape;1670;p18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1" name="Google Shape;1671;p18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2" name="Google Shape;1672;p18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673" name="Shape 1673"/>
        <p:cNvGrpSpPr/>
        <p:nvPr/>
      </p:nvGrpSpPr>
      <p:grpSpPr>
        <a:xfrm>
          <a:off x="0" y="0"/>
          <a:ext cx="0" cy="0"/>
          <a:chOff x="0" y="0"/>
          <a:chExt cx="0" cy="0"/>
        </a:xfrm>
      </p:grpSpPr>
      <p:sp>
        <p:nvSpPr>
          <p:cNvPr id="1674" name="Google Shape;1674;p18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5" name="Google Shape;1675;p187"/>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1676" name="Google Shape;1676;p187"/>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77" name="Google Shape;1677;p187"/>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1678" name="Google Shape;1678;p187"/>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79" name="Google Shape;1679;p18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0" name="Google Shape;1680;p18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1" name="Google Shape;1681;p18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682" name="Google Shape;1682;p18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683" name="Shape 1683"/>
        <p:cNvGrpSpPr/>
        <p:nvPr/>
      </p:nvGrpSpPr>
      <p:grpSpPr>
        <a:xfrm>
          <a:off x="0" y="0"/>
          <a:ext cx="0" cy="0"/>
          <a:chOff x="0" y="0"/>
          <a:chExt cx="0" cy="0"/>
        </a:xfrm>
      </p:grpSpPr>
      <p:sp>
        <p:nvSpPr>
          <p:cNvPr id="1684" name="Google Shape;1684;p18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5" name="Google Shape;1685;p18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p18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7" name="Google Shape;1687;p18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688" name="Google Shape;1688;p18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689" name="Shape 1689"/>
        <p:cNvGrpSpPr/>
        <p:nvPr/>
      </p:nvGrpSpPr>
      <p:grpSpPr>
        <a:xfrm>
          <a:off x="0" y="0"/>
          <a:ext cx="0" cy="0"/>
          <a:chOff x="0" y="0"/>
          <a:chExt cx="0" cy="0"/>
        </a:xfrm>
      </p:grpSpPr>
      <p:sp>
        <p:nvSpPr>
          <p:cNvPr id="1690" name="Google Shape;1690;p18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1" name="Google Shape;1691;p18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2" name="Google Shape;1692;p18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693" name="Shape 1693"/>
        <p:cNvGrpSpPr/>
        <p:nvPr/>
      </p:nvGrpSpPr>
      <p:grpSpPr>
        <a:xfrm>
          <a:off x="0" y="0"/>
          <a:ext cx="0" cy="0"/>
          <a:chOff x="0" y="0"/>
          <a:chExt cx="0" cy="0"/>
        </a:xfrm>
      </p:grpSpPr>
      <p:sp>
        <p:nvSpPr>
          <p:cNvPr id="1694" name="Google Shape;1694;p190"/>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5" name="Google Shape;1695;p190"/>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696" name="Google Shape;1696;p190"/>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697" name="Google Shape;1697;p19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p19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9" name="Google Shape;1699;p19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700" name="Google Shape;1700;p190"/>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701" name="Shape 1701"/>
        <p:cNvGrpSpPr/>
        <p:nvPr/>
      </p:nvGrpSpPr>
      <p:grpSpPr>
        <a:xfrm>
          <a:off x="0" y="0"/>
          <a:ext cx="0" cy="0"/>
          <a:chOff x="0" y="0"/>
          <a:chExt cx="0" cy="0"/>
        </a:xfrm>
      </p:grpSpPr>
      <p:sp>
        <p:nvSpPr>
          <p:cNvPr id="1702" name="Google Shape;1702;p191"/>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3" name="Google Shape;1703;p191"/>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1704" name="Google Shape;1704;p191"/>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705" name="Google Shape;1705;p19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6" name="Google Shape;1706;p19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7" name="Google Shape;1707;p19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1708" name="Shape 1708"/>
        <p:cNvGrpSpPr/>
        <p:nvPr/>
      </p:nvGrpSpPr>
      <p:grpSpPr>
        <a:xfrm>
          <a:off x="0" y="0"/>
          <a:ext cx="0" cy="0"/>
          <a:chOff x="0" y="0"/>
          <a:chExt cx="0" cy="0"/>
        </a:xfrm>
      </p:grpSpPr>
      <p:sp>
        <p:nvSpPr>
          <p:cNvPr id="1709" name="Google Shape;1709;p192"/>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0" name="Google Shape;1710;p192"/>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1711" name="Google Shape;1711;p192"/>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712" name="Google Shape;1712;p19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3" name="Google Shape;1713;p19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4" name="Google Shape;1714;p19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1715" name="Shape 1715"/>
        <p:cNvGrpSpPr/>
        <p:nvPr/>
      </p:nvGrpSpPr>
      <p:grpSpPr>
        <a:xfrm>
          <a:off x="0" y="0"/>
          <a:ext cx="0" cy="0"/>
          <a:chOff x="0" y="0"/>
          <a:chExt cx="0" cy="0"/>
        </a:xfrm>
      </p:grpSpPr>
      <p:sp>
        <p:nvSpPr>
          <p:cNvPr id="1716" name="Google Shape;1716;p193"/>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7" name="Google Shape;1717;p193"/>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18" name="Google Shape;1718;p19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9" name="Google Shape;1719;p19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0" name="Google Shape;1720;p19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721" name="Google Shape;1721;p193"/>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49" name="Shape 149"/>
        <p:cNvGrpSpPr/>
        <p:nvPr/>
      </p:nvGrpSpPr>
      <p:grpSpPr>
        <a:xfrm>
          <a:off x="0" y="0"/>
          <a:ext cx="0" cy="0"/>
          <a:chOff x="0" y="0"/>
          <a:chExt cx="0" cy="0"/>
        </a:xfrm>
      </p:grpSpPr>
      <p:sp>
        <p:nvSpPr>
          <p:cNvPr id="150" name="Google Shape;150;p20"/>
          <p:cNvSpPr txBox="1"/>
          <p:nvPr>
            <p:ph type="title"/>
          </p:nvPr>
        </p:nvSpPr>
        <p:spPr>
          <a:xfrm>
            <a:off x="609600" y="267494"/>
            <a:ext cx="10972800" cy="13990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0"/>
          <p:cNvSpPr txBox="1"/>
          <p:nvPr>
            <p:ph idx="1" type="body"/>
          </p:nvPr>
        </p:nvSpPr>
        <p:spPr>
          <a:xfrm>
            <a:off x="609600" y="1882808"/>
            <a:ext cx="10972800" cy="45720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7185" lvl="1" marL="914400" algn="l">
              <a:spcBef>
                <a:spcPts val="360"/>
              </a:spcBef>
              <a:spcAft>
                <a:spcPts val="0"/>
              </a:spcAft>
              <a:buSzPts val="171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2" name="Google Shape;152;p20"/>
          <p:cNvSpPr txBox="1"/>
          <p:nvPr>
            <p:ph idx="10" type="dt"/>
          </p:nvPr>
        </p:nvSpPr>
        <p:spPr>
          <a:xfrm>
            <a:off x="6388608" y="6480048"/>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0"/>
          <p:cNvSpPr txBox="1"/>
          <p:nvPr>
            <p:ph idx="11" type="ftr"/>
          </p:nvPr>
        </p:nvSpPr>
        <p:spPr>
          <a:xfrm>
            <a:off x="609600" y="6480970"/>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722" name="Shape 1722"/>
        <p:cNvGrpSpPr/>
        <p:nvPr/>
      </p:nvGrpSpPr>
      <p:grpSpPr>
        <a:xfrm>
          <a:off x="0" y="0"/>
          <a:ext cx="0" cy="0"/>
          <a:chOff x="0" y="0"/>
          <a:chExt cx="0" cy="0"/>
        </a:xfrm>
      </p:grpSpPr>
      <p:sp>
        <p:nvSpPr>
          <p:cNvPr id="1723" name="Google Shape;1723;p194"/>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4" name="Google Shape;1724;p194"/>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725" name="Google Shape;1725;p194"/>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26" name="Google Shape;1726;p19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7" name="Google Shape;1727;p19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8" name="Google Shape;1728;p19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1729" name="Google Shape;1729;p194"/>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dk1"/>
                </a:solidFill>
                <a:latin typeface="Garamond"/>
                <a:ea typeface="Garamond"/>
                <a:cs typeface="Garamond"/>
                <a:sym typeface="Garamond"/>
              </a:rPr>
              <a:t>“</a:t>
            </a:r>
            <a:endParaRPr/>
          </a:p>
        </p:txBody>
      </p:sp>
      <p:sp>
        <p:nvSpPr>
          <p:cNvPr id="1730" name="Google Shape;1730;p194"/>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tr-TR" sz="8000">
                <a:solidFill>
                  <a:schemeClr val="dk1"/>
                </a:solidFill>
                <a:latin typeface="Garamond"/>
                <a:ea typeface="Garamond"/>
                <a:cs typeface="Garamond"/>
                <a:sym typeface="Garamond"/>
              </a:rPr>
              <a:t>”</a:t>
            </a:r>
            <a:endParaRPr/>
          </a:p>
        </p:txBody>
      </p:sp>
      <p:cxnSp>
        <p:nvCxnSpPr>
          <p:cNvPr id="1731" name="Google Shape;1731;p194"/>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732" name="Shape 1732"/>
        <p:cNvGrpSpPr/>
        <p:nvPr/>
      </p:nvGrpSpPr>
      <p:grpSpPr>
        <a:xfrm>
          <a:off x="0" y="0"/>
          <a:ext cx="0" cy="0"/>
          <a:chOff x="0" y="0"/>
          <a:chExt cx="0" cy="0"/>
        </a:xfrm>
      </p:grpSpPr>
      <p:sp>
        <p:nvSpPr>
          <p:cNvPr id="1733" name="Google Shape;1733;p195"/>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4" name="Google Shape;1734;p195"/>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35" name="Google Shape;1735;p19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6" name="Google Shape;1736;p19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7" name="Google Shape;1737;p19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ıntı İsim Kartı">
  <p:cSld name="Alıntı İsim Kartı">
    <p:spTree>
      <p:nvGrpSpPr>
        <p:cNvPr id="1738" name="Shape 1738"/>
        <p:cNvGrpSpPr/>
        <p:nvPr/>
      </p:nvGrpSpPr>
      <p:grpSpPr>
        <a:xfrm>
          <a:off x="0" y="0"/>
          <a:ext cx="0" cy="0"/>
          <a:chOff x="0" y="0"/>
          <a:chExt cx="0" cy="0"/>
        </a:xfrm>
      </p:grpSpPr>
      <p:sp>
        <p:nvSpPr>
          <p:cNvPr id="1739" name="Google Shape;1739;p196"/>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0" name="Google Shape;1740;p196"/>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41" name="Google Shape;1741;p196"/>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42" name="Google Shape;1742;p19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3" name="Google Shape;1743;p19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4" name="Google Shape;1744;p19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1745" name="Google Shape;1745;p196"/>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dk1"/>
                </a:solidFill>
                <a:latin typeface="Garamond"/>
                <a:ea typeface="Garamond"/>
                <a:cs typeface="Garamond"/>
                <a:sym typeface="Garamond"/>
              </a:rPr>
              <a:t>“</a:t>
            </a:r>
            <a:endParaRPr/>
          </a:p>
        </p:txBody>
      </p:sp>
      <p:sp>
        <p:nvSpPr>
          <p:cNvPr id="1746" name="Google Shape;1746;p196"/>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tr-TR" sz="8000">
                <a:solidFill>
                  <a:schemeClr val="dk1"/>
                </a:solidFill>
                <a:latin typeface="Garamond"/>
                <a:ea typeface="Garamond"/>
                <a:cs typeface="Garamond"/>
                <a:sym typeface="Garamond"/>
              </a:rPr>
              <a:t>”</a:t>
            </a:r>
            <a:endParaRPr/>
          </a:p>
        </p:txBody>
      </p:sp>
      <p:cxnSp>
        <p:nvCxnSpPr>
          <p:cNvPr id="1747" name="Google Shape;1747;p196"/>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ğru veya Yanlış">
  <p:cSld name="Doğru veya Yanlış">
    <p:spTree>
      <p:nvGrpSpPr>
        <p:cNvPr id="1748" name="Shape 1748"/>
        <p:cNvGrpSpPr/>
        <p:nvPr/>
      </p:nvGrpSpPr>
      <p:grpSpPr>
        <a:xfrm>
          <a:off x="0" y="0"/>
          <a:ext cx="0" cy="0"/>
          <a:chOff x="0" y="0"/>
          <a:chExt cx="0" cy="0"/>
        </a:xfrm>
      </p:grpSpPr>
      <p:sp>
        <p:nvSpPr>
          <p:cNvPr id="1749" name="Google Shape;1749;p197"/>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0" name="Google Shape;1750;p197"/>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51" name="Google Shape;1751;p197"/>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752" name="Google Shape;1752;p19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3" name="Google Shape;1753;p19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4" name="Google Shape;1754;p19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755" name="Google Shape;1755;p197"/>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756" name="Shape 1756"/>
        <p:cNvGrpSpPr/>
        <p:nvPr/>
      </p:nvGrpSpPr>
      <p:grpSpPr>
        <a:xfrm>
          <a:off x="0" y="0"/>
          <a:ext cx="0" cy="0"/>
          <a:chOff x="0" y="0"/>
          <a:chExt cx="0" cy="0"/>
        </a:xfrm>
      </p:grpSpPr>
      <p:sp>
        <p:nvSpPr>
          <p:cNvPr id="1757" name="Google Shape;1757;p19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8" name="Google Shape;1758;p198"/>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759" name="Google Shape;1759;p19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0" name="Google Shape;1760;p19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1" name="Google Shape;1761;p19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762" name="Google Shape;1762;p19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763" name="Shape 1763"/>
        <p:cNvGrpSpPr/>
        <p:nvPr/>
      </p:nvGrpSpPr>
      <p:grpSpPr>
        <a:xfrm>
          <a:off x="0" y="0"/>
          <a:ext cx="0" cy="0"/>
          <a:chOff x="0" y="0"/>
          <a:chExt cx="0" cy="0"/>
        </a:xfrm>
      </p:grpSpPr>
      <p:sp>
        <p:nvSpPr>
          <p:cNvPr id="1764" name="Google Shape;1764;p199"/>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5" name="Google Shape;1765;p199"/>
          <p:cNvSpPr txBox="1"/>
          <p:nvPr>
            <p:ph idx="1" type="body"/>
          </p:nvPr>
        </p:nvSpPr>
        <p:spPr>
          <a:xfrm rot="5400000">
            <a:off x="2565043" y="-287513"/>
            <a:ext cx="4893734" cy="7433025"/>
          </a:xfrm>
          <a:prstGeom prst="rect">
            <a:avLst/>
          </a:prstGeom>
          <a:noFill/>
          <a:ln>
            <a:noFill/>
          </a:ln>
        </p:spPr>
        <p:txBody>
          <a:bodyPr anchorCtr="0" anchor="t" bIns="45700" lIns="91425" spcFirstLastPara="1" rIns="91425" wrap="square" tIns="45700">
            <a:no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766" name="Google Shape;1766;p19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7" name="Google Shape;1767;p19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8" name="Google Shape;1768;p19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1769" name="Google Shape;1769;p199"/>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82" name="Shape 1782"/>
        <p:cNvGrpSpPr/>
        <p:nvPr/>
      </p:nvGrpSpPr>
      <p:grpSpPr>
        <a:xfrm>
          <a:off x="0" y="0"/>
          <a:ext cx="0" cy="0"/>
          <a:chOff x="0" y="0"/>
          <a:chExt cx="0" cy="0"/>
        </a:xfrm>
      </p:grpSpPr>
      <p:sp>
        <p:nvSpPr>
          <p:cNvPr id="1783" name="Google Shape;1783;p20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4" name="Google Shape;1784;p20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785" name="Google Shape;1785;p20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6" name="Google Shape;1786;p20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7" name="Google Shape;1787;p20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788" name="Shape 1788"/>
        <p:cNvGrpSpPr/>
        <p:nvPr/>
      </p:nvGrpSpPr>
      <p:grpSpPr>
        <a:xfrm>
          <a:off x="0" y="0"/>
          <a:ext cx="0" cy="0"/>
          <a:chOff x="0" y="0"/>
          <a:chExt cx="0" cy="0"/>
        </a:xfrm>
      </p:grpSpPr>
      <p:sp>
        <p:nvSpPr>
          <p:cNvPr id="1789" name="Google Shape;1789;p20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0" name="Google Shape;1790;p20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1791" name="Google Shape;1791;p20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2" name="Google Shape;1792;p20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3" name="Google Shape;1793;p20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794" name="Shape 1794"/>
        <p:cNvGrpSpPr/>
        <p:nvPr/>
      </p:nvGrpSpPr>
      <p:grpSpPr>
        <a:xfrm>
          <a:off x="0" y="0"/>
          <a:ext cx="0" cy="0"/>
          <a:chOff x="0" y="0"/>
          <a:chExt cx="0" cy="0"/>
        </a:xfrm>
      </p:grpSpPr>
      <p:sp>
        <p:nvSpPr>
          <p:cNvPr id="1795" name="Google Shape;1795;p203"/>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6" name="Google Shape;1796;p203"/>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797" name="Google Shape;1797;p20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8" name="Google Shape;1798;p20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9" name="Google Shape;1799;p20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800" name="Shape 1800"/>
        <p:cNvGrpSpPr/>
        <p:nvPr/>
      </p:nvGrpSpPr>
      <p:grpSpPr>
        <a:xfrm>
          <a:off x="0" y="0"/>
          <a:ext cx="0" cy="0"/>
          <a:chOff x="0" y="0"/>
          <a:chExt cx="0" cy="0"/>
        </a:xfrm>
      </p:grpSpPr>
      <p:sp>
        <p:nvSpPr>
          <p:cNvPr id="1801" name="Google Shape;1801;p20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2" name="Google Shape;1802;p204"/>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03" name="Google Shape;1803;p204"/>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04" name="Google Shape;1804;p20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5" name="Google Shape;1805;p20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6" name="Google Shape;1806;p20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5" name="Shape 155"/>
        <p:cNvGrpSpPr/>
        <p:nvPr/>
      </p:nvGrpSpPr>
      <p:grpSpPr>
        <a:xfrm>
          <a:off x="0" y="0"/>
          <a:ext cx="0" cy="0"/>
          <a:chOff x="0" y="0"/>
          <a:chExt cx="0" cy="0"/>
        </a:xfrm>
      </p:grpSpPr>
      <p:sp>
        <p:nvSpPr>
          <p:cNvPr id="156" name="Google Shape;156;p21"/>
          <p:cNvSpPr/>
          <p:nvPr/>
        </p:nvSpPr>
        <p:spPr>
          <a:xfrm rot="-5400000">
            <a:off x="10387963" y="5038579"/>
            <a:ext cx="1892949" cy="1725637"/>
          </a:xfrm>
          <a:prstGeom prst="triangle">
            <a:avLst>
              <a:gd fmla="val 51323" name="adj"/>
            </a:avLst>
          </a:prstGeom>
          <a:gradFill>
            <a:gsLst>
              <a:gs pos="0">
                <a:srgbClr val="B2004A"/>
              </a:gs>
              <a:gs pos="60000">
                <a:srgbClr val="FF0082"/>
              </a:gs>
              <a:gs pos="100000">
                <a:srgbClr val="FF66A4"/>
              </a:gs>
            </a:gsLst>
            <a:lin ang="15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7" name="Google Shape;157;p21"/>
          <p:cNvSpPr txBox="1"/>
          <p:nvPr>
            <p:ph type="ctrTitle"/>
          </p:nvPr>
        </p:nvSpPr>
        <p:spPr>
          <a:xfrm>
            <a:off x="720726" y="776289"/>
            <a:ext cx="10750549" cy="14700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rgbClr val="FF599C"/>
              </a:buClr>
              <a:buSzPts val="4400"/>
              <a:buFont typeface="Century Gothic"/>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1"/>
          <p:cNvSpPr txBox="1"/>
          <p:nvPr>
            <p:ph idx="1" type="subTitle"/>
          </p:nvPr>
        </p:nvSpPr>
        <p:spPr>
          <a:xfrm>
            <a:off x="720726" y="2250280"/>
            <a:ext cx="10750549" cy="1752600"/>
          </a:xfrm>
          <a:prstGeom prst="rect">
            <a:avLst/>
          </a:prstGeom>
          <a:noFill/>
          <a:ln>
            <a:noFill/>
          </a:ln>
        </p:spPr>
        <p:txBody>
          <a:bodyPr anchorCtr="0" anchor="t" bIns="45700" lIns="91425" spcFirstLastPara="1" rIns="91425" wrap="square" tIns="45700">
            <a:noAutofit/>
          </a:bodyPr>
          <a:lstStyle>
            <a:lvl1pPr lvl="0" marR="36576" algn="r">
              <a:spcBef>
                <a:spcPts val="0"/>
              </a:spcBef>
              <a:spcAft>
                <a:spcPts val="0"/>
              </a:spcAft>
              <a:buSzPts val="2400"/>
              <a:buNone/>
              <a:defRPr>
                <a:solidFill>
                  <a:schemeClr val="lt1"/>
                </a:solidFill>
              </a:defRPr>
            </a:lvl1pPr>
            <a:lvl2pPr lvl="1" algn="ctr">
              <a:spcBef>
                <a:spcPts val="360"/>
              </a:spcBef>
              <a:spcAft>
                <a:spcPts val="0"/>
              </a:spcAft>
              <a:buSzPts val="171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59" name="Google Shape;159;p21"/>
          <p:cNvSpPr txBox="1"/>
          <p:nvPr>
            <p:ph idx="10" type="dt"/>
          </p:nvPr>
        </p:nvSpPr>
        <p:spPr>
          <a:xfrm>
            <a:off x="1828800" y="6012657"/>
            <a:ext cx="7721600" cy="365125"/>
          </a:xfrm>
          <a:prstGeom prst="rect">
            <a:avLst/>
          </a:prstGeom>
          <a:noFill/>
          <a:ln>
            <a:noFill/>
          </a:ln>
        </p:spPr>
        <p:txBody>
          <a:bodyPr anchorCtr="0" anchor="t" bIns="0" lIns="91425" spcFirstLastPara="1" rIns="91425" wrap="square" tIns="0">
            <a:noAutofit/>
          </a:bodyPr>
          <a:lstStyle>
            <a:lvl1pPr lvl="0" algn="r">
              <a:spcBef>
                <a:spcPts val="0"/>
              </a:spcBef>
              <a:spcAft>
                <a:spcPts val="0"/>
              </a:spcAft>
              <a:buSzPts val="1400"/>
              <a:buNone/>
              <a:defRPr sz="1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1"/>
          <p:cNvSpPr txBox="1"/>
          <p:nvPr>
            <p:ph idx="11" type="ftr"/>
          </p:nvPr>
        </p:nvSpPr>
        <p:spPr>
          <a:xfrm>
            <a:off x="1828800" y="5650705"/>
            <a:ext cx="7721600" cy="365125"/>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1"/>
          <p:cNvSpPr txBox="1"/>
          <p:nvPr>
            <p:ph idx="12" type="sldNum"/>
          </p:nvPr>
        </p:nvSpPr>
        <p:spPr>
          <a:xfrm>
            <a:off x="11189663" y="5752308"/>
            <a:ext cx="67056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300">
                <a:solidFill>
                  <a:srgbClr val="FFFFFF"/>
                </a:solidFill>
                <a:latin typeface="Century Gothic"/>
                <a:ea typeface="Century Gothic"/>
                <a:cs typeface="Century Gothic"/>
                <a:sym typeface="Century Gothic"/>
              </a:defRPr>
            </a:lvl1pPr>
            <a:lvl2pPr indent="0" lvl="1" marL="0" algn="ctr">
              <a:spcBef>
                <a:spcPts val="0"/>
              </a:spcBef>
              <a:buNone/>
              <a:defRPr sz="1300">
                <a:solidFill>
                  <a:srgbClr val="FFFFFF"/>
                </a:solidFill>
                <a:latin typeface="Century Gothic"/>
                <a:ea typeface="Century Gothic"/>
                <a:cs typeface="Century Gothic"/>
                <a:sym typeface="Century Gothic"/>
              </a:defRPr>
            </a:lvl2pPr>
            <a:lvl3pPr indent="0" lvl="2" marL="0" algn="ctr">
              <a:spcBef>
                <a:spcPts val="0"/>
              </a:spcBef>
              <a:buNone/>
              <a:defRPr sz="1300">
                <a:solidFill>
                  <a:srgbClr val="FFFFFF"/>
                </a:solidFill>
                <a:latin typeface="Century Gothic"/>
                <a:ea typeface="Century Gothic"/>
                <a:cs typeface="Century Gothic"/>
                <a:sym typeface="Century Gothic"/>
              </a:defRPr>
            </a:lvl3pPr>
            <a:lvl4pPr indent="0" lvl="3" marL="0" algn="ctr">
              <a:spcBef>
                <a:spcPts val="0"/>
              </a:spcBef>
              <a:buNone/>
              <a:defRPr sz="1300">
                <a:solidFill>
                  <a:srgbClr val="FFFFFF"/>
                </a:solidFill>
                <a:latin typeface="Century Gothic"/>
                <a:ea typeface="Century Gothic"/>
                <a:cs typeface="Century Gothic"/>
                <a:sym typeface="Century Gothic"/>
              </a:defRPr>
            </a:lvl4pPr>
            <a:lvl5pPr indent="0" lvl="4" marL="0" algn="ctr">
              <a:spcBef>
                <a:spcPts val="0"/>
              </a:spcBef>
              <a:buNone/>
              <a:defRPr sz="1300">
                <a:solidFill>
                  <a:srgbClr val="FFFFFF"/>
                </a:solidFill>
                <a:latin typeface="Century Gothic"/>
                <a:ea typeface="Century Gothic"/>
                <a:cs typeface="Century Gothic"/>
                <a:sym typeface="Century Gothic"/>
              </a:defRPr>
            </a:lvl5pPr>
            <a:lvl6pPr indent="0" lvl="5" marL="0" algn="ctr">
              <a:spcBef>
                <a:spcPts val="0"/>
              </a:spcBef>
              <a:buNone/>
              <a:defRPr sz="1300">
                <a:solidFill>
                  <a:srgbClr val="FFFFFF"/>
                </a:solidFill>
                <a:latin typeface="Century Gothic"/>
                <a:ea typeface="Century Gothic"/>
                <a:cs typeface="Century Gothic"/>
                <a:sym typeface="Century Gothic"/>
              </a:defRPr>
            </a:lvl6pPr>
            <a:lvl7pPr indent="0" lvl="6" marL="0" algn="ctr">
              <a:spcBef>
                <a:spcPts val="0"/>
              </a:spcBef>
              <a:buNone/>
              <a:defRPr sz="1300">
                <a:solidFill>
                  <a:srgbClr val="FFFFFF"/>
                </a:solidFill>
                <a:latin typeface="Century Gothic"/>
                <a:ea typeface="Century Gothic"/>
                <a:cs typeface="Century Gothic"/>
                <a:sym typeface="Century Gothic"/>
              </a:defRPr>
            </a:lvl7pPr>
            <a:lvl8pPr indent="0" lvl="7" marL="0" algn="ctr">
              <a:spcBef>
                <a:spcPts val="0"/>
              </a:spcBef>
              <a:buNone/>
              <a:defRPr sz="1300">
                <a:solidFill>
                  <a:srgbClr val="FFFFFF"/>
                </a:solidFill>
                <a:latin typeface="Century Gothic"/>
                <a:ea typeface="Century Gothic"/>
                <a:cs typeface="Century Gothic"/>
                <a:sym typeface="Century Gothic"/>
              </a:defRPr>
            </a:lvl8pPr>
            <a:lvl9pPr indent="0" lvl="8" marL="0" algn="ctr">
              <a:spcBef>
                <a:spcPts val="0"/>
              </a:spcBef>
              <a:buNone/>
              <a:defRPr sz="1300">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807" name="Shape 1807"/>
        <p:cNvGrpSpPr/>
        <p:nvPr/>
      </p:nvGrpSpPr>
      <p:grpSpPr>
        <a:xfrm>
          <a:off x="0" y="0"/>
          <a:ext cx="0" cy="0"/>
          <a:chOff x="0" y="0"/>
          <a:chExt cx="0" cy="0"/>
        </a:xfrm>
      </p:grpSpPr>
      <p:sp>
        <p:nvSpPr>
          <p:cNvPr id="1808" name="Google Shape;1808;p20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9" name="Google Shape;1809;p205"/>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10" name="Google Shape;1810;p205"/>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11" name="Google Shape;1811;p205"/>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12" name="Google Shape;1812;p205"/>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13" name="Google Shape;1813;p20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4" name="Google Shape;1814;p20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5" name="Google Shape;1815;p20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816" name="Shape 1816"/>
        <p:cNvGrpSpPr/>
        <p:nvPr/>
      </p:nvGrpSpPr>
      <p:grpSpPr>
        <a:xfrm>
          <a:off x="0" y="0"/>
          <a:ext cx="0" cy="0"/>
          <a:chOff x="0" y="0"/>
          <a:chExt cx="0" cy="0"/>
        </a:xfrm>
      </p:grpSpPr>
      <p:sp>
        <p:nvSpPr>
          <p:cNvPr id="1817" name="Google Shape;1817;p20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8" name="Google Shape;1818;p20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9" name="Google Shape;1819;p20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0" name="Google Shape;1820;p20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821" name="Shape 1821"/>
        <p:cNvGrpSpPr/>
        <p:nvPr/>
      </p:nvGrpSpPr>
      <p:grpSpPr>
        <a:xfrm>
          <a:off x="0" y="0"/>
          <a:ext cx="0" cy="0"/>
          <a:chOff x="0" y="0"/>
          <a:chExt cx="0" cy="0"/>
        </a:xfrm>
      </p:grpSpPr>
      <p:sp>
        <p:nvSpPr>
          <p:cNvPr id="1822" name="Google Shape;1822;p20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3" name="Google Shape;1823;p20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4" name="Google Shape;1824;p20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825" name="Shape 1825"/>
        <p:cNvGrpSpPr/>
        <p:nvPr/>
      </p:nvGrpSpPr>
      <p:grpSpPr>
        <a:xfrm>
          <a:off x="0" y="0"/>
          <a:ext cx="0" cy="0"/>
          <a:chOff x="0" y="0"/>
          <a:chExt cx="0" cy="0"/>
        </a:xfrm>
      </p:grpSpPr>
      <p:sp>
        <p:nvSpPr>
          <p:cNvPr id="1826" name="Google Shape;1826;p208"/>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7" name="Google Shape;1827;p208"/>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1828" name="Google Shape;1828;p208"/>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29" name="Google Shape;1829;p20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0" name="Google Shape;1830;p20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1" name="Google Shape;1831;p20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832" name="Shape 1832"/>
        <p:cNvGrpSpPr/>
        <p:nvPr/>
      </p:nvGrpSpPr>
      <p:grpSpPr>
        <a:xfrm>
          <a:off x="0" y="0"/>
          <a:ext cx="0" cy="0"/>
          <a:chOff x="0" y="0"/>
          <a:chExt cx="0" cy="0"/>
        </a:xfrm>
      </p:grpSpPr>
      <p:sp>
        <p:nvSpPr>
          <p:cNvPr id="1833" name="Google Shape;1833;p209"/>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4" name="Google Shape;1834;p209"/>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835" name="Google Shape;1835;p209"/>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36" name="Google Shape;1836;p20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7" name="Google Shape;1837;p20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8" name="Google Shape;1838;p20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1" name="Google Shape;1841;p210"/>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842" name="Google Shape;1842;p210"/>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43" name="Google Shape;1843;p2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4" name="Google Shape;1844;p2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5" name="Google Shape;1845;p2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1846" name="Shape 1846"/>
        <p:cNvGrpSpPr/>
        <p:nvPr/>
      </p:nvGrpSpPr>
      <p:grpSpPr>
        <a:xfrm>
          <a:off x="0" y="0"/>
          <a:ext cx="0" cy="0"/>
          <a:chOff x="0" y="0"/>
          <a:chExt cx="0" cy="0"/>
        </a:xfrm>
      </p:grpSpPr>
      <p:sp>
        <p:nvSpPr>
          <p:cNvPr id="1847" name="Google Shape;1847;p211"/>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8" name="Google Shape;1848;p211"/>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49" name="Google Shape;1849;p2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0" name="Google Shape;1850;p2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1" name="Google Shape;1851;p2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852" name="Shape 1852"/>
        <p:cNvGrpSpPr/>
        <p:nvPr/>
      </p:nvGrpSpPr>
      <p:grpSpPr>
        <a:xfrm>
          <a:off x="0" y="0"/>
          <a:ext cx="0" cy="0"/>
          <a:chOff x="0" y="0"/>
          <a:chExt cx="0" cy="0"/>
        </a:xfrm>
      </p:grpSpPr>
      <p:sp>
        <p:nvSpPr>
          <p:cNvPr id="1853" name="Google Shape;1853;p212"/>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4" name="Google Shape;1854;p212"/>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55" name="Google Shape;1855;p212"/>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56" name="Google Shape;1856;p2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7" name="Google Shape;1857;p2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8" name="Google Shape;1858;p2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1859" name="Google Shape;1859;p212"/>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a:solidFill>
                  <a:srgbClr val="86D1D8"/>
                </a:solidFill>
                <a:latin typeface="Arial"/>
                <a:ea typeface="Arial"/>
                <a:cs typeface="Arial"/>
                <a:sym typeface="Arial"/>
              </a:rPr>
              <a:t>“</a:t>
            </a:r>
            <a:endParaRPr/>
          </a:p>
        </p:txBody>
      </p:sp>
      <p:sp>
        <p:nvSpPr>
          <p:cNvPr id="1860" name="Google Shape;1860;p212"/>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a:solidFill>
                  <a:srgbClr val="86D1D8"/>
                </a:solidFill>
                <a:latin typeface="Arial"/>
                <a:ea typeface="Arial"/>
                <a:cs typeface="Arial"/>
                <a:sym typeface="Arial"/>
              </a:rPr>
              <a:t>”</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861" name="Shape 1861"/>
        <p:cNvGrpSpPr/>
        <p:nvPr/>
      </p:nvGrpSpPr>
      <p:grpSpPr>
        <a:xfrm>
          <a:off x="0" y="0"/>
          <a:ext cx="0" cy="0"/>
          <a:chOff x="0" y="0"/>
          <a:chExt cx="0" cy="0"/>
        </a:xfrm>
      </p:grpSpPr>
      <p:sp>
        <p:nvSpPr>
          <p:cNvPr id="1862" name="Google Shape;1862;p213"/>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3" name="Google Shape;1863;p213"/>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864" name="Google Shape;1864;p2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5" name="Google Shape;1865;p2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6" name="Google Shape;1866;p2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867" name="Shape 1867"/>
        <p:cNvGrpSpPr/>
        <p:nvPr/>
      </p:nvGrpSpPr>
      <p:grpSpPr>
        <a:xfrm>
          <a:off x="0" y="0"/>
          <a:ext cx="0" cy="0"/>
          <a:chOff x="0" y="0"/>
          <a:chExt cx="0" cy="0"/>
        </a:xfrm>
      </p:grpSpPr>
      <p:sp>
        <p:nvSpPr>
          <p:cNvPr id="1868" name="Google Shape;1868;p2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9" name="Google Shape;1869;p214"/>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70" name="Google Shape;1870;p214"/>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71" name="Google Shape;1871;p214"/>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72" name="Google Shape;1872;p214"/>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73" name="Google Shape;1873;p214"/>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74" name="Google Shape;1874;p214"/>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875" name="Google Shape;1875;p21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876" name="Google Shape;1876;p214"/>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877" name="Google Shape;1877;p2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8" name="Google Shape;1878;p2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9" name="Google Shape;1879;p2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showMasterSp="0" type="secHead">
  <p:cSld name="SECTION_HEADER">
    <p:bg>
      <p:bgPr>
        <a:gradFill>
          <a:gsLst>
            <a:gs pos="0">
              <a:schemeClr val="dk1"/>
            </a:gs>
            <a:gs pos="60000">
              <a:schemeClr val="dk1"/>
            </a:gs>
            <a:gs pos="100000">
              <a:srgbClr val="6C6C6C"/>
            </a:gs>
          </a:gsLst>
          <a:lin ang="5400000" scaled="0"/>
        </a:gradFill>
      </p:bgPr>
    </p:bg>
    <p:spTree>
      <p:nvGrpSpPr>
        <p:cNvPr id="162" name="Shape 162"/>
        <p:cNvGrpSpPr/>
        <p:nvPr/>
      </p:nvGrpSpPr>
      <p:grpSpPr>
        <a:xfrm>
          <a:off x="0" y="0"/>
          <a:ext cx="0" cy="0"/>
          <a:chOff x="0" y="0"/>
          <a:chExt cx="0" cy="0"/>
        </a:xfrm>
      </p:grpSpPr>
      <p:sp>
        <p:nvSpPr>
          <p:cNvPr id="163" name="Google Shape;163;p22"/>
          <p:cNvSpPr/>
          <p:nvPr/>
        </p:nvSpPr>
        <p:spPr>
          <a:xfrm flipH="1" rot="10800000">
            <a:off x="9379" y="7035"/>
            <a:ext cx="12173244" cy="6836899"/>
          </a:xfrm>
          <a:prstGeom prst="rtTriangle">
            <a:avLst/>
          </a:prstGeom>
          <a:gradFill>
            <a:gsLst>
              <a:gs pos="0">
                <a:srgbClr val="D2D2D2">
                  <a:alpha val="9803"/>
                </a:srgbClr>
              </a:gs>
              <a:gs pos="70000">
                <a:srgbClr val="D2D2D2">
                  <a:alpha val="7843"/>
                </a:srgbClr>
              </a:gs>
              <a:gs pos="100000">
                <a:srgbClr val="D2D2D2">
                  <a:alpha val="784"/>
                </a:srgbClr>
              </a:gs>
            </a:gsLst>
            <a:lin ang="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4" name="Google Shape;164;p22"/>
          <p:cNvSpPr/>
          <p:nvPr/>
        </p:nvSpPr>
        <p:spPr>
          <a:xfrm flipH="1" rot="-5400000">
            <a:off x="10387963" y="93786"/>
            <a:ext cx="1892949" cy="1725637"/>
          </a:xfrm>
          <a:prstGeom prst="triangle">
            <a:avLst>
              <a:gd fmla="val 51323" name="adj"/>
            </a:avLst>
          </a:prstGeom>
          <a:gradFill>
            <a:gsLst>
              <a:gs pos="0">
                <a:srgbClr val="B2004A"/>
              </a:gs>
              <a:gs pos="60000">
                <a:srgbClr val="FF0082"/>
              </a:gs>
              <a:gs pos="100000">
                <a:srgbClr val="FF66A4"/>
              </a:gs>
            </a:gsLst>
            <a:lin ang="15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5" name="Google Shape;165;p22"/>
          <p:cNvSpPr txBox="1"/>
          <p:nvPr>
            <p:ph idx="10" type="dt"/>
          </p:nvPr>
        </p:nvSpPr>
        <p:spPr>
          <a:xfrm>
            <a:off x="9274176" y="6477000"/>
            <a:ext cx="2844800"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2"/>
          <p:cNvSpPr txBox="1"/>
          <p:nvPr>
            <p:ph idx="11" type="ftr"/>
          </p:nvPr>
        </p:nvSpPr>
        <p:spPr>
          <a:xfrm>
            <a:off x="3492501" y="6480970"/>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2"/>
          <p:cNvSpPr txBox="1"/>
          <p:nvPr>
            <p:ph idx="12" type="sldNum"/>
          </p:nvPr>
        </p:nvSpPr>
        <p:spPr>
          <a:xfrm>
            <a:off x="11268075" y="809625"/>
            <a:ext cx="670560" cy="300831"/>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cxnSp>
        <p:nvCxnSpPr>
          <p:cNvPr id="168" name="Google Shape;168;p22"/>
          <p:cNvCxnSpPr/>
          <p:nvPr/>
        </p:nvCxnSpPr>
        <p:spPr>
          <a:xfrm rot="10800000">
            <a:off x="8625059" y="9381"/>
            <a:ext cx="3563815" cy="1900210"/>
          </a:xfrm>
          <a:prstGeom prst="straightConnector1">
            <a:avLst/>
          </a:prstGeom>
          <a:noFill/>
          <a:ln cap="rnd" cmpd="sng" w="9525">
            <a:solidFill>
              <a:srgbClr val="C5C5C5">
                <a:alpha val="44705"/>
              </a:srgbClr>
            </a:solidFill>
            <a:prstDash val="solid"/>
            <a:round/>
            <a:headEnd len="sm" w="sm" type="none"/>
            <a:tailEnd len="sm" w="sm" type="none"/>
          </a:ln>
        </p:spPr>
      </p:cxnSp>
      <p:cxnSp>
        <p:nvCxnSpPr>
          <p:cNvPr id="169" name="Google Shape;169;p22"/>
          <p:cNvCxnSpPr/>
          <p:nvPr/>
        </p:nvCxnSpPr>
        <p:spPr>
          <a:xfrm flipH="1" rot="10800000">
            <a:off x="0" y="7035"/>
            <a:ext cx="12182621" cy="6843933"/>
          </a:xfrm>
          <a:prstGeom prst="straightConnector1">
            <a:avLst/>
          </a:prstGeom>
          <a:noFill/>
          <a:ln cap="rnd" cmpd="sng" w="9525">
            <a:solidFill>
              <a:srgbClr val="BEBEBE">
                <a:alpha val="34901"/>
              </a:srgbClr>
            </a:solidFill>
            <a:prstDash val="solid"/>
            <a:round/>
            <a:headEnd len="sm" w="sm" type="none"/>
            <a:tailEnd len="sm" w="sm" type="none"/>
          </a:ln>
        </p:spPr>
      </p:cxnSp>
      <p:sp>
        <p:nvSpPr>
          <p:cNvPr id="170" name="Google Shape;170;p22"/>
          <p:cNvSpPr txBox="1"/>
          <p:nvPr>
            <p:ph type="title"/>
          </p:nvPr>
        </p:nvSpPr>
        <p:spPr>
          <a:xfrm>
            <a:off x="508000" y="271465"/>
            <a:ext cx="9652000" cy="136207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3600"/>
              <a:buFont typeface="Century Gothic"/>
              <a:buNone/>
              <a:defRPr b="1"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2"/>
          <p:cNvSpPr txBox="1"/>
          <p:nvPr>
            <p:ph idx="1" type="body"/>
          </p:nvPr>
        </p:nvSpPr>
        <p:spPr>
          <a:xfrm>
            <a:off x="508000" y="1633536"/>
            <a:ext cx="5181600" cy="2286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600"/>
              <a:buNone/>
              <a:defRPr sz="2000">
                <a:solidFill>
                  <a:schemeClr val="lt1"/>
                </a:solidFill>
              </a:defRPr>
            </a:lvl1pPr>
            <a:lvl2pPr indent="-228600" lvl="1" marL="914400" algn="l">
              <a:spcBef>
                <a:spcPts val="360"/>
              </a:spcBef>
              <a:spcAft>
                <a:spcPts val="0"/>
              </a:spcAft>
              <a:buSzPts val="171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880" name="Shape 1880"/>
        <p:cNvGrpSpPr/>
        <p:nvPr/>
      </p:nvGrpSpPr>
      <p:grpSpPr>
        <a:xfrm>
          <a:off x="0" y="0"/>
          <a:ext cx="0" cy="0"/>
          <a:chOff x="0" y="0"/>
          <a:chExt cx="0" cy="0"/>
        </a:xfrm>
      </p:grpSpPr>
      <p:sp>
        <p:nvSpPr>
          <p:cNvPr id="1881" name="Google Shape;1881;p2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2" name="Google Shape;1882;p215"/>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83" name="Google Shape;1883;p215"/>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884" name="Google Shape;1884;p215"/>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85" name="Google Shape;1885;p215"/>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86" name="Google Shape;1886;p215"/>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887" name="Google Shape;1887;p215"/>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88" name="Google Shape;1888;p215"/>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89" name="Google Shape;1889;p215"/>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890" name="Google Shape;1890;p215"/>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891" name="Google Shape;1891;p2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892" name="Google Shape;1892;p2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893" name="Google Shape;1893;p2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4" name="Google Shape;1894;p2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5" name="Google Shape;1895;p2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896" name="Shape 1896"/>
        <p:cNvGrpSpPr/>
        <p:nvPr/>
      </p:nvGrpSpPr>
      <p:grpSpPr>
        <a:xfrm>
          <a:off x="0" y="0"/>
          <a:ext cx="0" cy="0"/>
          <a:chOff x="0" y="0"/>
          <a:chExt cx="0" cy="0"/>
        </a:xfrm>
      </p:grpSpPr>
      <p:sp>
        <p:nvSpPr>
          <p:cNvPr id="1897" name="Google Shape;1897;p2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8" name="Google Shape;1898;p216"/>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899" name="Google Shape;1899;p2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0" name="Google Shape;1900;p2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1" name="Google Shape;1901;p2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902" name="Shape 1902"/>
        <p:cNvGrpSpPr/>
        <p:nvPr/>
      </p:nvGrpSpPr>
      <p:grpSpPr>
        <a:xfrm>
          <a:off x="0" y="0"/>
          <a:ext cx="0" cy="0"/>
          <a:chOff x="0" y="0"/>
          <a:chExt cx="0" cy="0"/>
        </a:xfrm>
      </p:grpSpPr>
      <p:sp>
        <p:nvSpPr>
          <p:cNvPr id="1903" name="Google Shape;1903;p217"/>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4" name="Google Shape;1904;p217"/>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905" name="Google Shape;1905;p2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6" name="Google Shape;1906;p2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7" name="Google Shape;1907;p2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914" name="Shape 1914"/>
        <p:cNvGrpSpPr/>
        <p:nvPr/>
      </p:nvGrpSpPr>
      <p:grpSpPr>
        <a:xfrm>
          <a:off x="0" y="0"/>
          <a:ext cx="0" cy="0"/>
          <a:chOff x="0" y="0"/>
          <a:chExt cx="0" cy="0"/>
        </a:xfrm>
      </p:grpSpPr>
      <p:sp>
        <p:nvSpPr>
          <p:cNvPr id="1915" name="Google Shape;1915;p219"/>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16" name="Google Shape;1916;p219"/>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7" name="Google Shape;1917;p219"/>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18" name="Google Shape;1918;p21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9" name="Google Shape;1919;p21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0" name="Google Shape;1920;p21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921" name="Shape 1921"/>
        <p:cNvGrpSpPr/>
        <p:nvPr/>
      </p:nvGrpSpPr>
      <p:grpSpPr>
        <a:xfrm>
          <a:off x="0" y="0"/>
          <a:ext cx="0" cy="0"/>
          <a:chOff x="0" y="0"/>
          <a:chExt cx="0" cy="0"/>
        </a:xfrm>
      </p:grpSpPr>
      <p:sp>
        <p:nvSpPr>
          <p:cNvPr id="1922" name="Google Shape;1922;p220"/>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23" name="Google Shape;1923;p220"/>
          <p:cNvSpPr txBox="1"/>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4" name="Google Shape;1924;p220"/>
          <p:cNvSpPr txBox="1"/>
          <p:nvPr>
            <p:ph idx="1" type="subTitle"/>
          </p:nvPr>
        </p:nvSpPr>
        <p:spPr>
          <a:xfrm>
            <a:off x="810001" y="5280847"/>
            <a:ext cx="10572000" cy="434974"/>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lvl="0" algn="l">
              <a:spcBef>
                <a:spcPts val="360"/>
              </a:spcBef>
              <a:spcAft>
                <a:spcPts val="0"/>
              </a:spcAft>
              <a:buSzPts val="1800"/>
              <a:buNone/>
              <a:defRPr>
                <a:solidFill>
                  <a:schemeClr val="lt1"/>
                </a:solidFill>
              </a:defRPr>
            </a:lvl1pPr>
            <a:lvl2pPr lvl="1" algn="ctr">
              <a:spcBef>
                <a:spcPts val="600"/>
              </a:spcBef>
              <a:spcAft>
                <a:spcPts val="0"/>
              </a:spcAft>
              <a:buSzPts val="1600"/>
              <a:buNone/>
              <a:defRPr>
                <a:solidFill>
                  <a:schemeClr val="lt1"/>
                </a:solidFill>
              </a:defRPr>
            </a:lvl2pPr>
            <a:lvl3pPr lvl="2" algn="ctr">
              <a:spcBef>
                <a:spcPts val="600"/>
              </a:spcBef>
              <a:spcAft>
                <a:spcPts val="0"/>
              </a:spcAft>
              <a:buSzPts val="1400"/>
              <a:buNone/>
              <a:defRPr>
                <a:solidFill>
                  <a:schemeClr val="lt1"/>
                </a:solidFill>
              </a:defRPr>
            </a:lvl3pPr>
            <a:lvl4pPr lvl="3" algn="ctr">
              <a:spcBef>
                <a:spcPts val="600"/>
              </a:spcBef>
              <a:spcAft>
                <a:spcPts val="0"/>
              </a:spcAft>
              <a:buSzPts val="1200"/>
              <a:buNone/>
              <a:defRPr>
                <a:solidFill>
                  <a:schemeClr val="lt1"/>
                </a:solidFill>
              </a:defRPr>
            </a:lvl4pPr>
            <a:lvl5pPr lvl="4" algn="ctr">
              <a:spcBef>
                <a:spcPts val="600"/>
              </a:spcBef>
              <a:spcAft>
                <a:spcPts val="0"/>
              </a:spcAft>
              <a:buSzPts val="12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925" name="Google Shape;1925;p22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6" name="Google Shape;1926;p22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7" name="Google Shape;1927;p22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1928" name="Shape 1928"/>
        <p:cNvGrpSpPr/>
        <p:nvPr/>
      </p:nvGrpSpPr>
      <p:grpSpPr>
        <a:xfrm>
          <a:off x="0" y="0"/>
          <a:ext cx="0" cy="0"/>
          <a:chOff x="0" y="0"/>
          <a:chExt cx="0" cy="0"/>
        </a:xfrm>
      </p:grpSpPr>
      <p:sp>
        <p:nvSpPr>
          <p:cNvPr id="1929" name="Google Shape;1929;p221"/>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30" name="Google Shape;1930;p221"/>
          <p:cNvSpPr txBox="1"/>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r">
              <a:spcBef>
                <a:spcPts val="0"/>
              </a:spcBef>
              <a:spcAft>
                <a:spcPts val="0"/>
              </a:spcAft>
              <a:buClr>
                <a:srgbClr val="FEFEFE"/>
              </a:buClr>
              <a:buSzPts val="4800"/>
              <a:buFont typeface="Century Gothic"/>
              <a:buNone/>
              <a:defRPr b="1"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1" name="Google Shape;1931;p221"/>
          <p:cNvSpPr txBox="1"/>
          <p:nvPr>
            <p:ph idx="1" type="body"/>
          </p:nvPr>
        </p:nvSpPr>
        <p:spPr>
          <a:xfrm>
            <a:off x="810000" y="5281201"/>
            <a:ext cx="10561418" cy="43395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r">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932" name="Google Shape;1932;p22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3" name="Google Shape;1933;p22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4" name="Google Shape;1934;p22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935" name="Shape 1935"/>
        <p:cNvGrpSpPr/>
        <p:nvPr/>
      </p:nvGrpSpPr>
      <p:grpSpPr>
        <a:xfrm>
          <a:off x="0" y="0"/>
          <a:ext cx="0" cy="0"/>
          <a:chOff x="0" y="0"/>
          <a:chExt cx="0" cy="0"/>
        </a:xfrm>
      </p:grpSpPr>
      <p:sp>
        <p:nvSpPr>
          <p:cNvPr id="1936" name="Google Shape;1936;p222"/>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37" name="Google Shape;1937;p222"/>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8" name="Google Shape;1938;p222"/>
          <p:cNvSpPr txBox="1"/>
          <p:nvPr>
            <p:ph idx="1" type="body"/>
          </p:nvPr>
        </p:nvSpPr>
        <p:spPr>
          <a:xfrm>
            <a:off x="818712" y="2222287"/>
            <a:ext cx="5185873" cy="36387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39" name="Google Shape;1939;p222"/>
          <p:cNvSpPr txBox="1"/>
          <p:nvPr>
            <p:ph idx="2" type="body"/>
          </p:nvPr>
        </p:nvSpPr>
        <p:spPr>
          <a:xfrm>
            <a:off x="6187415" y="2222287"/>
            <a:ext cx="5194583" cy="3638764"/>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40" name="Google Shape;1940;p22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1" name="Google Shape;1941;p22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2" name="Google Shape;1942;p22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1943" name="Shape 1943"/>
        <p:cNvGrpSpPr/>
        <p:nvPr/>
      </p:nvGrpSpPr>
      <p:grpSpPr>
        <a:xfrm>
          <a:off x="0" y="0"/>
          <a:ext cx="0" cy="0"/>
          <a:chOff x="0" y="0"/>
          <a:chExt cx="0" cy="0"/>
        </a:xfrm>
      </p:grpSpPr>
      <p:sp>
        <p:nvSpPr>
          <p:cNvPr id="1944" name="Google Shape;1944;p223"/>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45" name="Google Shape;1945;p223"/>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223"/>
          <p:cNvSpPr txBox="1"/>
          <p:nvPr>
            <p:ph idx="1" type="body"/>
          </p:nvPr>
        </p:nvSpPr>
        <p:spPr>
          <a:xfrm>
            <a:off x="814728" y="2174875"/>
            <a:ext cx="5189857"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1947" name="Google Shape;1947;p223"/>
          <p:cNvSpPr txBox="1"/>
          <p:nvPr>
            <p:ph idx="2" type="body"/>
          </p:nvPr>
        </p:nvSpPr>
        <p:spPr>
          <a:xfrm>
            <a:off x="814729" y="2751138"/>
            <a:ext cx="5189856"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48" name="Google Shape;1948;p223"/>
          <p:cNvSpPr txBox="1"/>
          <p:nvPr>
            <p:ph idx="3" type="body"/>
          </p:nvPr>
        </p:nvSpPr>
        <p:spPr>
          <a:xfrm>
            <a:off x="6187415" y="2174875"/>
            <a:ext cx="5194583"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1949" name="Google Shape;1949;p223"/>
          <p:cNvSpPr txBox="1"/>
          <p:nvPr>
            <p:ph idx="4" type="body"/>
          </p:nvPr>
        </p:nvSpPr>
        <p:spPr>
          <a:xfrm>
            <a:off x="6187415" y="2751138"/>
            <a:ext cx="5194583"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50" name="Google Shape;1950;p22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1" name="Google Shape;1951;p22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2" name="Google Shape;1952;p22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953" name="Shape 1953"/>
        <p:cNvGrpSpPr/>
        <p:nvPr/>
      </p:nvGrpSpPr>
      <p:grpSpPr>
        <a:xfrm>
          <a:off x="0" y="0"/>
          <a:ext cx="0" cy="0"/>
          <a:chOff x="0" y="0"/>
          <a:chExt cx="0" cy="0"/>
        </a:xfrm>
      </p:grpSpPr>
      <p:sp>
        <p:nvSpPr>
          <p:cNvPr id="1954" name="Google Shape;1954;p224"/>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55" name="Google Shape;1955;p224"/>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6" name="Google Shape;1956;p22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7" name="Google Shape;1957;p22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8" name="Google Shape;1958;p22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959" name="Shape 1959"/>
        <p:cNvGrpSpPr/>
        <p:nvPr/>
      </p:nvGrpSpPr>
      <p:grpSpPr>
        <a:xfrm>
          <a:off x="0" y="0"/>
          <a:ext cx="0" cy="0"/>
          <a:chOff x="0" y="0"/>
          <a:chExt cx="0" cy="0"/>
        </a:xfrm>
      </p:grpSpPr>
      <p:sp>
        <p:nvSpPr>
          <p:cNvPr id="1960" name="Google Shape;1960;p22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1" name="Google Shape;1961;p22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2" name="Google Shape;1962;p22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72" name="Shape 172"/>
        <p:cNvGrpSpPr/>
        <p:nvPr/>
      </p:nvGrpSpPr>
      <p:grpSpPr>
        <a:xfrm>
          <a:off x="0" y="0"/>
          <a:ext cx="0" cy="0"/>
          <a:chOff x="0" y="0"/>
          <a:chExt cx="0" cy="0"/>
        </a:xfrm>
      </p:grpSpPr>
      <p:sp>
        <p:nvSpPr>
          <p:cNvPr id="173" name="Google Shape;173;p23"/>
          <p:cNvSpPr txBox="1"/>
          <p:nvPr>
            <p:ph type="title"/>
          </p:nvPr>
        </p:nvSpPr>
        <p:spPr>
          <a:xfrm>
            <a:off x="609600" y="267494"/>
            <a:ext cx="10972800" cy="13990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4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3"/>
          <p:cNvSpPr txBox="1"/>
          <p:nvPr>
            <p:ph idx="1" type="body"/>
          </p:nvPr>
        </p:nvSpPr>
        <p:spPr>
          <a:xfrm>
            <a:off x="609600" y="1722438"/>
            <a:ext cx="53848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73380" lvl="1" marL="914400" algn="l">
              <a:spcBef>
                <a:spcPts val="480"/>
              </a:spcBef>
              <a:spcAft>
                <a:spcPts val="0"/>
              </a:spcAft>
              <a:buSzPts val="228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5" name="Google Shape;175;p23"/>
          <p:cNvSpPr txBox="1"/>
          <p:nvPr>
            <p:ph idx="2" type="body"/>
          </p:nvPr>
        </p:nvSpPr>
        <p:spPr>
          <a:xfrm>
            <a:off x="6197600" y="1722438"/>
            <a:ext cx="53848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73380" lvl="1" marL="914400" algn="l">
              <a:spcBef>
                <a:spcPts val="480"/>
              </a:spcBef>
              <a:spcAft>
                <a:spcPts val="0"/>
              </a:spcAft>
              <a:buSzPts val="228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6" name="Google Shape;176;p23"/>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3"/>
          <p:cNvSpPr txBox="1"/>
          <p:nvPr>
            <p:ph idx="11" type="ftr"/>
          </p:nvPr>
        </p:nvSpPr>
        <p:spPr>
          <a:xfrm>
            <a:off x="609600" y="6480969"/>
            <a:ext cx="5680075" cy="30175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3"/>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963" name="Shape 1963"/>
        <p:cNvGrpSpPr/>
        <p:nvPr/>
      </p:nvGrpSpPr>
      <p:grpSpPr>
        <a:xfrm>
          <a:off x="0" y="0"/>
          <a:ext cx="0" cy="0"/>
          <a:chOff x="0" y="0"/>
          <a:chExt cx="0" cy="0"/>
        </a:xfrm>
      </p:grpSpPr>
      <p:sp>
        <p:nvSpPr>
          <p:cNvPr id="1964" name="Google Shape;1964;p226"/>
          <p:cNvSpPr/>
          <p:nvPr/>
        </p:nvSpPr>
        <p:spPr>
          <a:xfrm>
            <a:off x="1073151" y="446087"/>
            <a:ext cx="3547533" cy="1814651"/>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65" name="Google Shape;1965;p226"/>
          <p:cNvSpPr txBox="1"/>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000"/>
              <a:buFont typeface="Century Gothic"/>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6" name="Google Shape;1966;p226"/>
          <p:cNvSpPr txBox="1"/>
          <p:nvPr>
            <p:ph idx="1" type="body"/>
          </p:nvPr>
        </p:nvSpPr>
        <p:spPr>
          <a:xfrm>
            <a:off x="4855633" y="446088"/>
            <a:ext cx="6252633" cy="54149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67" name="Google Shape;1967;p226"/>
          <p:cNvSpPr txBox="1"/>
          <p:nvPr>
            <p:ph idx="2" type="body"/>
          </p:nvPr>
        </p:nvSpPr>
        <p:spPr>
          <a:xfrm>
            <a:off x="1073151" y="2260738"/>
            <a:ext cx="3547533" cy="36003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1968" name="Google Shape;1968;p22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9" name="Google Shape;1969;p22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0" name="Google Shape;1970;p22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971" name="Shape 1971"/>
        <p:cNvGrpSpPr/>
        <p:nvPr/>
      </p:nvGrpSpPr>
      <p:grpSpPr>
        <a:xfrm>
          <a:off x="0" y="0"/>
          <a:ext cx="0" cy="0"/>
          <a:chOff x="0" y="0"/>
          <a:chExt cx="0" cy="0"/>
        </a:xfrm>
      </p:grpSpPr>
      <p:sp>
        <p:nvSpPr>
          <p:cNvPr id="1972" name="Google Shape;1972;p227"/>
          <p:cNvSpPr txBox="1"/>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3" name="Google Shape;1973;p227"/>
          <p:cNvSpPr/>
          <p:nvPr>
            <p:ph idx="2" type="pic"/>
          </p:nvPr>
        </p:nvSpPr>
        <p:spPr>
          <a:xfrm>
            <a:off x="6098117" y="0"/>
            <a:ext cx="6093883" cy="68580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280"/>
              </a:spcBef>
              <a:spcAft>
                <a:spcPts val="0"/>
              </a:spcAft>
              <a:buClr>
                <a:schemeClr val="accent1"/>
              </a:buClr>
              <a:buSzPts val="1400"/>
              <a:buFont typeface="Noto Sans Symbols"/>
              <a:buNone/>
              <a:defRPr b="0" i="0" sz="1400" u="none" cap="none"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974" name="Google Shape;1974;p227"/>
          <p:cNvSpPr txBox="1"/>
          <p:nvPr>
            <p:ph idx="1" type="body"/>
          </p:nvPr>
        </p:nvSpPr>
        <p:spPr>
          <a:xfrm>
            <a:off x="814728" y="2344684"/>
            <a:ext cx="4852988" cy="35163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1975" name="Google Shape;1975;p227"/>
          <p:cNvSpPr txBox="1"/>
          <p:nvPr>
            <p:ph idx="10" type="dt"/>
          </p:nvPr>
        </p:nvSpPr>
        <p:spPr>
          <a:xfrm>
            <a:off x="3885810" y="6041362"/>
            <a:ext cx="976879"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6" name="Google Shape;1976;p227"/>
          <p:cNvSpPr txBox="1"/>
          <p:nvPr>
            <p:ph idx="11" type="ftr"/>
          </p:nvPr>
        </p:nvSpPr>
        <p:spPr>
          <a:xfrm>
            <a:off x="590396" y="6041362"/>
            <a:ext cx="3295413"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7" name="Google Shape;1977;p227"/>
          <p:cNvSpPr txBox="1"/>
          <p:nvPr>
            <p:ph idx="12" type="sldNum"/>
          </p:nvPr>
        </p:nvSpPr>
        <p:spPr>
          <a:xfrm>
            <a:off x="4862689"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1978" name="Shape 1978"/>
        <p:cNvGrpSpPr/>
        <p:nvPr/>
      </p:nvGrpSpPr>
      <p:grpSpPr>
        <a:xfrm>
          <a:off x="0" y="0"/>
          <a:ext cx="0" cy="0"/>
          <a:chOff x="0" y="0"/>
          <a:chExt cx="0" cy="0"/>
        </a:xfrm>
      </p:grpSpPr>
      <p:sp>
        <p:nvSpPr>
          <p:cNvPr id="1979" name="Google Shape;1979;p228"/>
          <p:cNvSpPr txBox="1"/>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0" name="Google Shape;1980;p228"/>
          <p:cNvSpPr/>
          <p:nvPr>
            <p:ph idx="2" type="pic"/>
          </p:nvPr>
        </p:nvSpPr>
        <p:spPr>
          <a:xfrm>
            <a:off x="0" y="0"/>
            <a:ext cx="12192000" cy="48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60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981" name="Google Shape;1981;p228"/>
          <p:cNvSpPr txBox="1"/>
          <p:nvPr>
            <p:ph idx="1" type="body"/>
          </p:nvPr>
        </p:nvSpPr>
        <p:spPr>
          <a:xfrm>
            <a:off x="810000" y="5367338"/>
            <a:ext cx="10561418" cy="493712"/>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1982" name="Google Shape;1982;p22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3" name="Google Shape;1983;p22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4" name="Google Shape;1984;p22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985" name="Shape 1985"/>
        <p:cNvGrpSpPr/>
        <p:nvPr/>
      </p:nvGrpSpPr>
      <p:grpSpPr>
        <a:xfrm>
          <a:off x="0" y="0"/>
          <a:ext cx="0" cy="0"/>
          <a:chOff x="0" y="0"/>
          <a:chExt cx="0" cy="0"/>
        </a:xfrm>
      </p:grpSpPr>
      <p:sp>
        <p:nvSpPr>
          <p:cNvPr id="1986" name="Google Shape;1986;p229"/>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87" name="Google Shape;1987;p229"/>
          <p:cNvSpPr txBox="1"/>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200"/>
              <a:buFont typeface="Century Gothic"/>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8" name="Google Shape;1988;p229"/>
          <p:cNvSpPr txBox="1"/>
          <p:nvPr>
            <p:ph idx="1" type="body"/>
          </p:nvPr>
        </p:nvSpPr>
        <p:spPr>
          <a:xfrm>
            <a:off x="853190" y="4443680"/>
            <a:ext cx="5891636" cy="713241"/>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989" name="Google Shape;1989;p229"/>
          <p:cNvSpPr txBox="1"/>
          <p:nvPr>
            <p:ph idx="2" type="body"/>
          </p:nvPr>
        </p:nvSpPr>
        <p:spPr>
          <a:xfrm>
            <a:off x="7574642" y="1081456"/>
            <a:ext cx="3810001" cy="40754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90" name="Google Shape;1990;p22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1" name="Google Shape;1991;p22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2" name="Google Shape;1992;p22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993" name="Shape 1993"/>
        <p:cNvGrpSpPr/>
        <p:nvPr/>
      </p:nvGrpSpPr>
      <p:grpSpPr>
        <a:xfrm>
          <a:off x="0" y="0"/>
          <a:ext cx="0" cy="0"/>
          <a:chOff x="0" y="0"/>
          <a:chExt cx="0" cy="0"/>
        </a:xfrm>
      </p:grpSpPr>
      <p:sp>
        <p:nvSpPr>
          <p:cNvPr id="1994" name="Google Shape;1994;p230"/>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995" name="Google Shape;1995;p230"/>
          <p:cNvSpPr txBox="1"/>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6" name="Google Shape;1996;p230"/>
          <p:cNvSpPr txBox="1"/>
          <p:nvPr>
            <p:ph idx="1" type="body"/>
          </p:nvPr>
        </p:nvSpPr>
        <p:spPr>
          <a:xfrm>
            <a:off x="6156000" y="2286000"/>
            <a:ext cx="4880300" cy="229552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997" name="Google Shape;1997;p23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8" name="Google Shape;1998;p23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9" name="Google Shape;1999;p23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2000" name="Shape 2000"/>
        <p:cNvGrpSpPr/>
        <p:nvPr/>
      </p:nvGrpSpPr>
      <p:grpSpPr>
        <a:xfrm>
          <a:off x="0" y="0"/>
          <a:ext cx="0" cy="0"/>
          <a:chOff x="0" y="0"/>
          <a:chExt cx="0" cy="0"/>
        </a:xfrm>
      </p:grpSpPr>
      <p:sp>
        <p:nvSpPr>
          <p:cNvPr id="2001" name="Google Shape;2001;p231"/>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002" name="Google Shape;2002;p231"/>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3" name="Google Shape;2003;p231"/>
          <p:cNvSpPr txBox="1"/>
          <p:nvPr>
            <p:ph idx="1" type="body"/>
          </p:nvPr>
        </p:nvSpPr>
        <p:spPr>
          <a:xfrm rot="5400000">
            <a:off x="4254444" y="-1260043"/>
            <a:ext cx="3674397" cy="1056328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04" name="Google Shape;2004;p23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5" name="Google Shape;2005;p23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6" name="Google Shape;2006;p23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2007" name="Shape 2007"/>
        <p:cNvGrpSpPr/>
        <p:nvPr/>
      </p:nvGrpSpPr>
      <p:grpSpPr>
        <a:xfrm>
          <a:off x="0" y="0"/>
          <a:ext cx="0" cy="0"/>
          <a:chOff x="0" y="0"/>
          <a:chExt cx="0" cy="0"/>
        </a:xfrm>
      </p:grpSpPr>
      <p:sp>
        <p:nvSpPr>
          <p:cNvPr id="2008" name="Google Shape;2008;p232"/>
          <p:cNvSpPr/>
          <p:nvPr/>
        </p:nvSpPr>
        <p:spPr>
          <a:xfrm>
            <a:off x="7669651" y="446089"/>
            <a:ext cx="4522349" cy="5414962"/>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009" name="Google Shape;2009;p232"/>
          <p:cNvSpPr txBox="1"/>
          <p:nvPr>
            <p:ph type="title"/>
          </p:nvPr>
        </p:nvSpPr>
        <p:spPr>
          <a:xfrm rot="5400000">
            <a:off x="6863537" y="1906175"/>
            <a:ext cx="5134798" cy="249479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0" name="Google Shape;2010;p232"/>
          <p:cNvSpPr txBox="1"/>
          <p:nvPr>
            <p:ph idx="1" type="body"/>
          </p:nvPr>
        </p:nvSpPr>
        <p:spPr>
          <a:xfrm rot="5400000">
            <a:off x="1408290" y="-152200"/>
            <a:ext cx="5414962" cy="6611540"/>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11" name="Google Shape;2011;p23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2" name="Google Shape;2012;p23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3" name="Google Shape;2013;p23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şlık ve İçerik" type="obj">
  <p:cSld name="OBJECT">
    <p:spTree>
      <p:nvGrpSpPr>
        <p:cNvPr id="2025" name="Shape 2025"/>
        <p:cNvGrpSpPr/>
        <p:nvPr/>
      </p:nvGrpSpPr>
      <p:grpSpPr>
        <a:xfrm>
          <a:off x="0" y="0"/>
          <a:ext cx="0" cy="0"/>
          <a:chOff x="0" y="0"/>
          <a:chExt cx="0" cy="0"/>
        </a:xfrm>
      </p:grpSpPr>
      <p:sp>
        <p:nvSpPr>
          <p:cNvPr id="2026" name="Google Shape;2026;p234"/>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7" name="Google Shape;2027;p234"/>
          <p:cNvSpPr txBox="1"/>
          <p:nvPr>
            <p:ph idx="1" type="body"/>
          </p:nvPr>
        </p:nvSpPr>
        <p:spPr>
          <a:xfrm>
            <a:off x="685800" y="2063396"/>
            <a:ext cx="10396883" cy="3311189"/>
          </a:xfrm>
          <a:prstGeom prst="rect">
            <a:avLst/>
          </a:prstGeom>
          <a:noFill/>
          <a:ln>
            <a:noFill/>
          </a:ln>
        </p:spPr>
        <p:txBody>
          <a:bodyPr anchorCtr="0" anchor="ctr"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28" name="Google Shape;2028;p234"/>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9" name="Google Shape;2029;p234"/>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0" name="Google Shape;2030;p234"/>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2031" name="Shape 2031"/>
        <p:cNvGrpSpPr/>
        <p:nvPr/>
      </p:nvGrpSpPr>
      <p:grpSpPr>
        <a:xfrm>
          <a:off x="0" y="0"/>
          <a:ext cx="0" cy="0"/>
          <a:chOff x="0" y="0"/>
          <a:chExt cx="0" cy="0"/>
        </a:xfrm>
      </p:grpSpPr>
      <p:pic>
        <p:nvPicPr>
          <p:cNvPr descr="Brickwork-HD-R1a.jpg" id="2032" name="Google Shape;2032;p2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33" name="Google Shape;2033;p235"/>
          <p:cNvSpPr/>
          <p:nvPr/>
        </p:nvSpPr>
        <p:spPr>
          <a:xfrm>
            <a:off x="-15875" y="0"/>
            <a:ext cx="11683810" cy="6588125"/>
          </a:xfrm>
          <a:custGeom>
            <a:rect b="b" l="l" r="r" t="t"/>
            <a:pathLst>
              <a:path extrusionOk="0" h="6588125" w="1168381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b="0" l="0" r="0" t="0"/>
            </a:stretch>
          </a:blipFill>
          <a:ln>
            <a:noFill/>
          </a:ln>
          <a:effectLst>
            <a:outerShdw blurRad="101600" rotWithShape="0" algn="tl" dir="4380000" dist="1524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35"/>
          <p:cNvSpPr/>
          <p:nvPr/>
        </p:nvSpPr>
        <p:spPr>
          <a:xfrm>
            <a:off x="0" y="4282257"/>
            <a:ext cx="11329257" cy="2028845"/>
          </a:xfrm>
          <a:custGeom>
            <a:rect b="b" l="l" r="r" t="t"/>
            <a:pathLst>
              <a:path extrusionOk="0" h="2028845" w="11329257">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5C0607"/>
              </a:gs>
            </a:gsLst>
            <a:path path="circle">
              <a:fillToRect b="50%" l="50%" r="50%" t="50%"/>
            </a:path>
            <a:tileRect/>
          </a:gradFill>
          <a:ln>
            <a:noFill/>
          </a:ln>
        </p:spPr>
      </p:sp>
      <p:sp>
        <p:nvSpPr>
          <p:cNvPr id="2035" name="Google Shape;2035;p235"/>
          <p:cNvSpPr/>
          <p:nvPr/>
        </p:nvSpPr>
        <p:spPr>
          <a:xfrm>
            <a:off x="0" y="0"/>
            <a:ext cx="8719579" cy="456877"/>
          </a:xfrm>
          <a:custGeom>
            <a:rect b="b" l="l" r="r" t="t"/>
            <a:pathLst>
              <a:path extrusionOk="0" h="456877" w="8719579">
                <a:moveTo>
                  <a:pt x="0" y="0"/>
                </a:moveTo>
                <a:lnTo>
                  <a:pt x="8719579" y="0"/>
                </a:lnTo>
                <a:lnTo>
                  <a:pt x="0" y="456877"/>
                </a:lnTo>
                <a:lnTo>
                  <a:pt x="0" y="0"/>
                </a:lnTo>
                <a:close/>
              </a:path>
            </a:pathLst>
          </a:custGeom>
          <a:gradFill>
            <a:gsLst>
              <a:gs pos="0">
                <a:schemeClr val="accent1"/>
              </a:gs>
              <a:gs pos="34000">
                <a:schemeClr val="accent1"/>
              </a:gs>
              <a:gs pos="100000">
                <a:srgbClr val="5C0607"/>
              </a:gs>
            </a:gsLst>
            <a:path path="circle">
              <a:fillToRect b="50%" l="50%" r="50%" t="50%"/>
            </a:path>
            <a:tileRect/>
          </a:gradFill>
          <a:ln>
            <a:noFill/>
          </a:ln>
        </p:spPr>
      </p:sp>
      <p:sp>
        <p:nvSpPr>
          <p:cNvPr id="2036" name="Google Shape;2036;p235"/>
          <p:cNvSpPr/>
          <p:nvPr/>
        </p:nvSpPr>
        <p:spPr>
          <a:xfrm rot="-180000">
            <a:off x="-161800" y="293317"/>
            <a:ext cx="11367116" cy="5751804"/>
          </a:xfrm>
          <a:custGeom>
            <a:rect b="b" l="l" r="r" t="t"/>
            <a:pathLst>
              <a:path extrusionOk="0" h="5751804" w="11367116">
                <a:moveTo>
                  <a:pt x="11346705" y="0"/>
                </a:moveTo>
                <a:cubicBezTo>
                  <a:pt x="11353509" y="1915114"/>
                  <a:pt x="11360312" y="3830229"/>
                  <a:pt x="11367116" y="5745343"/>
                </a:cubicBezTo>
                <a:lnTo>
                  <a:pt x="0" y="5751804"/>
                </a:lnTo>
              </a:path>
            </a:pathLst>
          </a:custGeom>
          <a:noFill/>
          <a:ln cap="flat" cmpd="sng" w="82550">
            <a:solidFill>
              <a:srgbClr val="7F7F7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35"/>
          <p:cNvSpPr txBox="1"/>
          <p:nvPr>
            <p:ph type="ctrTitle"/>
          </p:nvPr>
        </p:nvSpPr>
        <p:spPr>
          <a:xfrm rot="-180000">
            <a:off x="891201" y="662656"/>
            <a:ext cx="9755187" cy="2766528"/>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accent1"/>
              </a:buClr>
              <a:buSzPts val="8000"/>
              <a:buFont typeface="Impact"/>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8" name="Google Shape;2038;p235"/>
          <p:cNvSpPr txBox="1"/>
          <p:nvPr>
            <p:ph idx="1" type="subTitle"/>
          </p:nvPr>
        </p:nvSpPr>
        <p:spPr>
          <a:xfrm rot="-180000">
            <a:off x="983062" y="3505209"/>
            <a:ext cx="9755187" cy="550333"/>
          </a:xfrm>
          <a:prstGeom prst="rect">
            <a:avLst/>
          </a:prstGeom>
          <a:noFill/>
          <a:ln>
            <a:noFill/>
          </a:ln>
        </p:spPr>
        <p:txBody>
          <a:bodyPr anchorCtr="0" anchor="t" bIns="45700" lIns="91425" spcFirstLastPara="1" rIns="91425" wrap="square" tIns="45700">
            <a:noAutofit/>
          </a:bodyPr>
          <a:lstStyle>
            <a:lvl1pPr lvl="0" algn="r">
              <a:lnSpc>
                <a:spcPct val="120000"/>
              </a:lnSpc>
              <a:spcBef>
                <a:spcPts val="1000"/>
              </a:spcBef>
              <a:spcAft>
                <a:spcPts val="0"/>
              </a:spcAft>
              <a:buSzPts val="4480"/>
              <a:buNone/>
              <a:defRPr sz="2800">
                <a:solidFill>
                  <a:srgbClr val="7F7F7F"/>
                </a:solidFill>
              </a:defRPr>
            </a:lvl1pPr>
            <a:lvl2pPr lvl="1" algn="ctr">
              <a:lnSpc>
                <a:spcPct val="120000"/>
              </a:lnSpc>
              <a:spcBef>
                <a:spcPts val="500"/>
              </a:spcBef>
              <a:spcAft>
                <a:spcPts val="0"/>
              </a:spcAft>
              <a:buSzPts val="3200"/>
              <a:buNone/>
              <a:defRPr sz="2000"/>
            </a:lvl2pPr>
            <a:lvl3pPr lvl="2" algn="ctr">
              <a:lnSpc>
                <a:spcPct val="120000"/>
              </a:lnSpc>
              <a:spcBef>
                <a:spcPts val="500"/>
              </a:spcBef>
              <a:spcAft>
                <a:spcPts val="0"/>
              </a:spcAft>
              <a:buSzPts val="2880"/>
              <a:buNone/>
              <a:defRPr sz="1800"/>
            </a:lvl3pPr>
            <a:lvl4pPr lvl="3" algn="ctr">
              <a:lnSpc>
                <a:spcPct val="120000"/>
              </a:lnSpc>
              <a:spcBef>
                <a:spcPts val="500"/>
              </a:spcBef>
              <a:spcAft>
                <a:spcPts val="0"/>
              </a:spcAft>
              <a:buSzPts val="2560"/>
              <a:buNone/>
              <a:defRPr sz="1600"/>
            </a:lvl4pPr>
            <a:lvl5pPr lvl="4" algn="ctr">
              <a:lnSpc>
                <a:spcPct val="120000"/>
              </a:lnSpc>
              <a:spcBef>
                <a:spcPts val="500"/>
              </a:spcBef>
              <a:spcAft>
                <a:spcPts val="0"/>
              </a:spcAft>
              <a:buSzPts val="2560"/>
              <a:buNone/>
              <a:defRPr sz="1600"/>
            </a:lvl5pPr>
            <a:lvl6pPr lvl="5" algn="ctr">
              <a:lnSpc>
                <a:spcPct val="120000"/>
              </a:lnSpc>
              <a:spcBef>
                <a:spcPts val="500"/>
              </a:spcBef>
              <a:spcAft>
                <a:spcPts val="0"/>
              </a:spcAft>
              <a:buSzPts val="2560"/>
              <a:buNone/>
              <a:defRPr sz="1600"/>
            </a:lvl6pPr>
            <a:lvl7pPr lvl="6" algn="ctr">
              <a:lnSpc>
                <a:spcPct val="120000"/>
              </a:lnSpc>
              <a:spcBef>
                <a:spcPts val="500"/>
              </a:spcBef>
              <a:spcAft>
                <a:spcPts val="0"/>
              </a:spcAft>
              <a:buSzPts val="2560"/>
              <a:buNone/>
              <a:defRPr sz="1600"/>
            </a:lvl7pPr>
            <a:lvl8pPr lvl="7" algn="ctr">
              <a:lnSpc>
                <a:spcPct val="120000"/>
              </a:lnSpc>
              <a:spcBef>
                <a:spcPts val="500"/>
              </a:spcBef>
              <a:spcAft>
                <a:spcPts val="0"/>
              </a:spcAft>
              <a:buSzPts val="2560"/>
              <a:buNone/>
              <a:defRPr sz="1600"/>
            </a:lvl8pPr>
            <a:lvl9pPr lvl="8" algn="ctr">
              <a:lnSpc>
                <a:spcPct val="120000"/>
              </a:lnSpc>
              <a:spcBef>
                <a:spcPts val="500"/>
              </a:spcBef>
              <a:spcAft>
                <a:spcPts val="0"/>
              </a:spcAft>
              <a:buSzPts val="2560"/>
              <a:buNone/>
              <a:defRPr sz="1600"/>
            </a:lvl9pPr>
          </a:lstStyle>
          <a:p/>
        </p:txBody>
      </p:sp>
      <p:sp>
        <p:nvSpPr>
          <p:cNvPr id="2039" name="Google Shape;2039;p235"/>
          <p:cNvSpPr txBox="1"/>
          <p:nvPr>
            <p:ph idx="10" type="dt"/>
          </p:nvPr>
        </p:nvSpPr>
        <p:spPr>
          <a:xfrm rot="-180000">
            <a:off x="4948541" y="4578463"/>
            <a:ext cx="6143653" cy="116311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5400">
                <a:solidFill>
                  <a:srgbClr val="5C060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0" name="Google Shape;2040;p235"/>
          <p:cNvSpPr txBox="1"/>
          <p:nvPr>
            <p:ph idx="11" type="ftr"/>
          </p:nvPr>
        </p:nvSpPr>
        <p:spPr>
          <a:xfrm rot="-180000">
            <a:off x="-5560" y="4883024"/>
            <a:ext cx="4047239" cy="119553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1" name="Google Shape;2041;p235"/>
          <p:cNvSpPr txBox="1"/>
          <p:nvPr>
            <p:ph idx="12" type="sldNum"/>
          </p:nvPr>
        </p:nvSpPr>
        <p:spPr>
          <a:xfrm rot="-180000">
            <a:off x="9851758" y="3832648"/>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2400" cap="none">
                <a:solidFill>
                  <a:srgbClr val="3F3F3F"/>
                </a:solidFill>
                <a:latin typeface="Impact"/>
                <a:ea typeface="Impact"/>
                <a:cs typeface="Impact"/>
                <a:sym typeface="Impact"/>
              </a:defRPr>
            </a:lvl1pPr>
            <a:lvl2pPr indent="0" lvl="1" marL="0" algn="ctr">
              <a:spcBef>
                <a:spcPts val="0"/>
              </a:spcBef>
              <a:buNone/>
              <a:defRPr sz="2400" cap="none">
                <a:solidFill>
                  <a:srgbClr val="3F3F3F"/>
                </a:solidFill>
                <a:latin typeface="Impact"/>
                <a:ea typeface="Impact"/>
                <a:cs typeface="Impact"/>
                <a:sym typeface="Impact"/>
              </a:defRPr>
            </a:lvl2pPr>
            <a:lvl3pPr indent="0" lvl="2" marL="0" algn="ctr">
              <a:spcBef>
                <a:spcPts val="0"/>
              </a:spcBef>
              <a:buNone/>
              <a:defRPr sz="2400" cap="none">
                <a:solidFill>
                  <a:srgbClr val="3F3F3F"/>
                </a:solidFill>
                <a:latin typeface="Impact"/>
                <a:ea typeface="Impact"/>
                <a:cs typeface="Impact"/>
                <a:sym typeface="Impact"/>
              </a:defRPr>
            </a:lvl3pPr>
            <a:lvl4pPr indent="0" lvl="3" marL="0" algn="ctr">
              <a:spcBef>
                <a:spcPts val="0"/>
              </a:spcBef>
              <a:buNone/>
              <a:defRPr sz="2400" cap="none">
                <a:solidFill>
                  <a:srgbClr val="3F3F3F"/>
                </a:solidFill>
                <a:latin typeface="Impact"/>
                <a:ea typeface="Impact"/>
                <a:cs typeface="Impact"/>
                <a:sym typeface="Impact"/>
              </a:defRPr>
            </a:lvl4pPr>
            <a:lvl5pPr indent="0" lvl="4" marL="0" algn="ctr">
              <a:spcBef>
                <a:spcPts val="0"/>
              </a:spcBef>
              <a:buNone/>
              <a:defRPr sz="2400" cap="none">
                <a:solidFill>
                  <a:srgbClr val="3F3F3F"/>
                </a:solidFill>
                <a:latin typeface="Impact"/>
                <a:ea typeface="Impact"/>
                <a:cs typeface="Impact"/>
                <a:sym typeface="Impact"/>
              </a:defRPr>
            </a:lvl5pPr>
            <a:lvl6pPr indent="0" lvl="5" marL="0" algn="ctr">
              <a:spcBef>
                <a:spcPts val="0"/>
              </a:spcBef>
              <a:buNone/>
              <a:defRPr sz="2400" cap="none">
                <a:solidFill>
                  <a:srgbClr val="3F3F3F"/>
                </a:solidFill>
                <a:latin typeface="Impact"/>
                <a:ea typeface="Impact"/>
                <a:cs typeface="Impact"/>
                <a:sym typeface="Impact"/>
              </a:defRPr>
            </a:lvl6pPr>
            <a:lvl7pPr indent="0" lvl="6" marL="0" algn="ctr">
              <a:spcBef>
                <a:spcPts val="0"/>
              </a:spcBef>
              <a:buNone/>
              <a:defRPr sz="2400" cap="none">
                <a:solidFill>
                  <a:srgbClr val="3F3F3F"/>
                </a:solidFill>
                <a:latin typeface="Impact"/>
                <a:ea typeface="Impact"/>
                <a:cs typeface="Impact"/>
                <a:sym typeface="Impact"/>
              </a:defRPr>
            </a:lvl7pPr>
            <a:lvl8pPr indent="0" lvl="7" marL="0" algn="ctr">
              <a:spcBef>
                <a:spcPts val="0"/>
              </a:spcBef>
              <a:buNone/>
              <a:defRPr sz="2400" cap="none">
                <a:solidFill>
                  <a:srgbClr val="3F3F3F"/>
                </a:solidFill>
                <a:latin typeface="Impact"/>
                <a:ea typeface="Impact"/>
                <a:cs typeface="Impact"/>
                <a:sym typeface="Impact"/>
              </a:defRPr>
            </a:lvl8pPr>
            <a:lvl9pPr indent="0" lvl="8" marL="0" algn="ctr">
              <a:spcBef>
                <a:spcPts val="0"/>
              </a:spcBef>
              <a:buNone/>
              <a:defRPr sz="2400" cap="none">
                <a:solidFill>
                  <a:srgbClr val="3F3F3F"/>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tr-TR"/>
              <a:t>‹#›</a:t>
            </a:fld>
            <a:endParaRPr/>
          </a:p>
        </p:txBody>
      </p:sp>
      <p:sp>
        <p:nvSpPr>
          <p:cNvPr id="2042" name="Google Shape;2042;p235"/>
          <p:cNvSpPr/>
          <p:nvPr/>
        </p:nvSpPr>
        <p:spPr>
          <a:xfrm rot="-180000">
            <a:off x="4221385" y="5111356"/>
            <a:ext cx="515386" cy="515386"/>
          </a:xfrm>
          <a:prstGeom prst="star5">
            <a:avLst>
              <a:gd fmla="val 26693" name="adj"/>
              <a:gd fmla="val 105146" name="hf"/>
              <a:gd fmla="val 110557" name="vf"/>
            </a:avLst>
          </a:prstGeom>
          <a:solidFill>
            <a:schemeClr val="dk1">
              <a:alpha val="4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p:cSld name="Başlık ve İçerik">
    <p:spTree>
      <p:nvGrpSpPr>
        <p:cNvPr id="2043" name="Shape 2043"/>
        <p:cNvGrpSpPr/>
        <p:nvPr/>
      </p:nvGrpSpPr>
      <p:grpSpPr>
        <a:xfrm>
          <a:off x="0" y="0"/>
          <a:ext cx="0" cy="0"/>
          <a:chOff x="0" y="0"/>
          <a:chExt cx="0" cy="0"/>
        </a:xfrm>
      </p:grpSpPr>
      <p:sp>
        <p:nvSpPr>
          <p:cNvPr id="2044" name="Google Shape;2044;p236"/>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5" name="Google Shape;2045;p236"/>
          <p:cNvSpPr txBox="1"/>
          <p:nvPr>
            <p:ph idx="1" type="body"/>
          </p:nvPr>
        </p:nvSpPr>
        <p:spPr>
          <a:xfrm>
            <a:off x="685800" y="2063396"/>
            <a:ext cx="10394707" cy="3311189"/>
          </a:xfrm>
          <a:prstGeom prst="rect">
            <a:avLst/>
          </a:prstGeom>
          <a:noFill/>
          <a:ln>
            <a:noFill/>
          </a:ln>
        </p:spPr>
        <p:txBody>
          <a:bodyPr anchorCtr="0" anchor="ctr"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46" name="Google Shape;2046;p236"/>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236"/>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8" name="Google Shape;2048;p236"/>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showMasterSp="0" type="twoTxTwoObj">
  <p:cSld name="TWO_OBJECTS_WITH_TEXT">
    <p:bg>
      <p:bgPr>
        <a:gradFill>
          <a:gsLst>
            <a:gs pos="0">
              <a:srgbClr val="494949"/>
            </a:gs>
            <a:gs pos="60000">
              <a:srgbClr val="626262"/>
            </a:gs>
            <a:gs pos="100000">
              <a:srgbClr val="8B8B8B"/>
            </a:gs>
          </a:gsLst>
          <a:lin ang="5400000" scaled="0"/>
        </a:gra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rot="-5400000">
            <a:off x="-2034825" y="2656488"/>
            <a:ext cx="6153912" cy="1422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1"/>
              </a:buClr>
              <a:buSzPts val="3300"/>
              <a:buFont typeface="Century Gothic"/>
              <a:buNone/>
              <a:defRPr b="1" sz="3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4"/>
          <p:cNvSpPr txBox="1"/>
          <p:nvPr>
            <p:ph idx="1" type="body"/>
          </p:nvPr>
        </p:nvSpPr>
        <p:spPr>
          <a:xfrm rot="-5400000">
            <a:off x="698598" y="1412143"/>
            <a:ext cx="3017520" cy="774699"/>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280"/>
              <a:buNone/>
              <a:defRPr b="0" sz="1600">
                <a:solidFill>
                  <a:schemeClr val="lt1"/>
                </a:solidFill>
              </a:defRPr>
            </a:lvl1pPr>
            <a:lvl2pPr indent="-228600" lvl="1" marL="914400" algn="l">
              <a:spcBef>
                <a:spcPts val="400"/>
              </a:spcBef>
              <a:spcAft>
                <a:spcPts val="0"/>
              </a:spcAft>
              <a:buSzPts val="19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2" name="Google Shape;182;p24"/>
          <p:cNvSpPr txBox="1"/>
          <p:nvPr>
            <p:ph idx="2" type="body"/>
          </p:nvPr>
        </p:nvSpPr>
        <p:spPr>
          <a:xfrm rot="-5400000">
            <a:off x="698598" y="4548535"/>
            <a:ext cx="3017520" cy="774699"/>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280"/>
              <a:buNone/>
              <a:defRPr b="0" sz="1600">
                <a:solidFill>
                  <a:schemeClr val="lt1"/>
                </a:solidFill>
              </a:defRPr>
            </a:lvl1pPr>
            <a:lvl2pPr indent="-228600" lvl="1" marL="914400" algn="l">
              <a:spcBef>
                <a:spcPts val="400"/>
              </a:spcBef>
              <a:spcAft>
                <a:spcPts val="0"/>
              </a:spcAft>
              <a:buSzPts val="19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3" name="Google Shape;183;p24"/>
          <p:cNvSpPr txBox="1"/>
          <p:nvPr>
            <p:ph idx="3" type="body"/>
          </p:nvPr>
        </p:nvSpPr>
        <p:spPr>
          <a:xfrm>
            <a:off x="2696307" y="290732"/>
            <a:ext cx="9144000" cy="3017520"/>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9250" lvl="1" marL="914400" algn="l">
              <a:spcBef>
                <a:spcPts val="400"/>
              </a:spcBef>
              <a:spcAft>
                <a:spcPts val="0"/>
              </a:spcAft>
              <a:buSzPts val="19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4" name="Google Shape;184;p24"/>
          <p:cNvSpPr txBox="1"/>
          <p:nvPr>
            <p:ph idx="4" type="body"/>
          </p:nvPr>
        </p:nvSpPr>
        <p:spPr>
          <a:xfrm>
            <a:off x="2696307" y="3427124"/>
            <a:ext cx="9144000" cy="3017520"/>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9250" lvl="1" marL="914400" algn="l">
              <a:spcBef>
                <a:spcPts val="400"/>
              </a:spcBef>
              <a:spcAft>
                <a:spcPts val="0"/>
              </a:spcAft>
              <a:buSzPts val="19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5" name="Google Shape;185;p24"/>
          <p:cNvSpPr txBox="1"/>
          <p:nvPr>
            <p:ph idx="10" type="dt"/>
          </p:nvPr>
        </p:nvSpPr>
        <p:spPr>
          <a:xfrm>
            <a:off x="6388608" y="6480969"/>
            <a:ext cx="2840736"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4"/>
          <p:cNvSpPr txBox="1"/>
          <p:nvPr>
            <p:ph idx="11" type="ftr"/>
          </p:nvPr>
        </p:nvSpPr>
        <p:spPr>
          <a:xfrm>
            <a:off x="609600" y="6480969"/>
            <a:ext cx="5681472" cy="30175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4"/>
          <p:cNvSpPr txBox="1"/>
          <p:nvPr>
            <p:ph idx="12" type="sldNum"/>
          </p:nvPr>
        </p:nvSpPr>
        <p:spPr>
          <a:xfrm>
            <a:off x="10119360" y="6483096"/>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1200">
                <a:solidFill>
                  <a:schemeClr val="lt1"/>
                </a:solidFill>
                <a:latin typeface="Century Gothic"/>
                <a:ea typeface="Century Gothic"/>
                <a:cs typeface="Century Gothic"/>
                <a:sym typeface="Century Gothic"/>
              </a:defRPr>
            </a:lvl1pPr>
            <a:lvl2pPr indent="0" lvl="1" marL="0" algn="ctr">
              <a:spcBef>
                <a:spcPts val="0"/>
              </a:spcBef>
              <a:buNone/>
              <a:defRPr sz="1200">
                <a:solidFill>
                  <a:schemeClr val="lt1"/>
                </a:solidFill>
                <a:latin typeface="Century Gothic"/>
                <a:ea typeface="Century Gothic"/>
                <a:cs typeface="Century Gothic"/>
                <a:sym typeface="Century Gothic"/>
              </a:defRPr>
            </a:lvl2pPr>
            <a:lvl3pPr indent="0" lvl="2" marL="0" algn="ctr">
              <a:spcBef>
                <a:spcPts val="0"/>
              </a:spcBef>
              <a:buNone/>
              <a:defRPr sz="1200">
                <a:solidFill>
                  <a:schemeClr val="lt1"/>
                </a:solidFill>
                <a:latin typeface="Century Gothic"/>
                <a:ea typeface="Century Gothic"/>
                <a:cs typeface="Century Gothic"/>
                <a:sym typeface="Century Gothic"/>
              </a:defRPr>
            </a:lvl3pPr>
            <a:lvl4pPr indent="0" lvl="3" marL="0" algn="ctr">
              <a:spcBef>
                <a:spcPts val="0"/>
              </a:spcBef>
              <a:buNone/>
              <a:defRPr sz="1200">
                <a:solidFill>
                  <a:schemeClr val="lt1"/>
                </a:solidFill>
                <a:latin typeface="Century Gothic"/>
                <a:ea typeface="Century Gothic"/>
                <a:cs typeface="Century Gothic"/>
                <a:sym typeface="Century Gothic"/>
              </a:defRPr>
            </a:lvl4pPr>
            <a:lvl5pPr indent="0" lvl="4" marL="0" algn="ctr">
              <a:spcBef>
                <a:spcPts val="0"/>
              </a:spcBef>
              <a:buNone/>
              <a:defRPr sz="1200">
                <a:solidFill>
                  <a:schemeClr val="lt1"/>
                </a:solidFill>
                <a:latin typeface="Century Gothic"/>
                <a:ea typeface="Century Gothic"/>
                <a:cs typeface="Century Gothic"/>
                <a:sym typeface="Century Gothic"/>
              </a:defRPr>
            </a:lvl5pPr>
            <a:lvl6pPr indent="0" lvl="5" marL="0" algn="ctr">
              <a:spcBef>
                <a:spcPts val="0"/>
              </a:spcBef>
              <a:buNone/>
              <a:defRPr sz="1200">
                <a:solidFill>
                  <a:schemeClr val="lt1"/>
                </a:solidFill>
                <a:latin typeface="Century Gothic"/>
                <a:ea typeface="Century Gothic"/>
                <a:cs typeface="Century Gothic"/>
                <a:sym typeface="Century Gothic"/>
              </a:defRPr>
            </a:lvl6pPr>
            <a:lvl7pPr indent="0" lvl="6" marL="0" algn="ctr">
              <a:spcBef>
                <a:spcPts val="0"/>
              </a:spcBef>
              <a:buNone/>
              <a:defRPr sz="1200">
                <a:solidFill>
                  <a:schemeClr val="lt1"/>
                </a:solidFill>
                <a:latin typeface="Century Gothic"/>
                <a:ea typeface="Century Gothic"/>
                <a:cs typeface="Century Gothic"/>
                <a:sym typeface="Century Gothic"/>
              </a:defRPr>
            </a:lvl7pPr>
            <a:lvl8pPr indent="0" lvl="7" marL="0" algn="ctr">
              <a:spcBef>
                <a:spcPts val="0"/>
              </a:spcBef>
              <a:buNone/>
              <a:defRPr sz="1200">
                <a:solidFill>
                  <a:schemeClr val="lt1"/>
                </a:solidFill>
                <a:latin typeface="Century Gothic"/>
                <a:ea typeface="Century Gothic"/>
                <a:cs typeface="Century Gothic"/>
                <a:sym typeface="Century Gothic"/>
              </a:defRPr>
            </a:lvl8pPr>
            <a:lvl9pPr indent="0" lvl="8" marL="0" algn="ctr">
              <a:spcBef>
                <a:spcPts val="0"/>
              </a:spcBef>
              <a:buNone/>
              <a:defRPr sz="12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049" name="Shape 2049"/>
        <p:cNvGrpSpPr/>
        <p:nvPr/>
      </p:nvGrpSpPr>
      <p:grpSpPr>
        <a:xfrm>
          <a:off x="0" y="0"/>
          <a:ext cx="0" cy="0"/>
          <a:chOff x="0" y="0"/>
          <a:chExt cx="0" cy="0"/>
        </a:xfrm>
      </p:grpSpPr>
      <p:sp>
        <p:nvSpPr>
          <p:cNvPr id="2050" name="Google Shape;2050;p237"/>
          <p:cNvSpPr txBox="1"/>
          <p:nvPr>
            <p:ph type="title"/>
          </p:nvPr>
        </p:nvSpPr>
        <p:spPr>
          <a:xfrm>
            <a:off x="685801" y="685800"/>
            <a:ext cx="10394707" cy="319348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Impact"/>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1" name="Google Shape;2051;p237"/>
          <p:cNvSpPr txBox="1"/>
          <p:nvPr>
            <p:ph idx="1" type="body"/>
          </p:nvPr>
        </p:nvSpPr>
        <p:spPr>
          <a:xfrm>
            <a:off x="685801" y="3742267"/>
            <a:ext cx="10394707" cy="163961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3200"/>
              <a:buNone/>
              <a:defRPr sz="2000">
                <a:solidFill>
                  <a:srgbClr val="7F7F7F"/>
                </a:solidFill>
              </a:defRPr>
            </a:lvl1pPr>
            <a:lvl2pPr indent="-228600" lvl="1" marL="914400" algn="l">
              <a:lnSpc>
                <a:spcPct val="120000"/>
              </a:lnSpc>
              <a:spcBef>
                <a:spcPts val="500"/>
              </a:spcBef>
              <a:spcAft>
                <a:spcPts val="0"/>
              </a:spcAft>
              <a:buSzPts val="3200"/>
              <a:buNone/>
              <a:defRPr sz="2000">
                <a:solidFill>
                  <a:srgbClr val="888888"/>
                </a:solidFill>
              </a:defRPr>
            </a:lvl2pPr>
            <a:lvl3pPr indent="-228600" lvl="2" marL="1371600" algn="l">
              <a:lnSpc>
                <a:spcPct val="120000"/>
              </a:lnSpc>
              <a:spcBef>
                <a:spcPts val="500"/>
              </a:spcBef>
              <a:spcAft>
                <a:spcPts val="0"/>
              </a:spcAft>
              <a:buSzPts val="2880"/>
              <a:buNone/>
              <a:defRPr sz="1800">
                <a:solidFill>
                  <a:srgbClr val="888888"/>
                </a:solidFill>
              </a:defRPr>
            </a:lvl3pPr>
            <a:lvl4pPr indent="-228600" lvl="3" marL="1828800" algn="l">
              <a:lnSpc>
                <a:spcPct val="120000"/>
              </a:lnSpc>
              <a:spcBef>
                <a:spcPts val="500"/>
              </a:spcBef>
              <a:spcAft>
                <a:spcPts val="0"/>
              </a:spcAft>
              <a:buSzPts val="2560"/>
              <a:buNone/>
              <a:defRPr sz="1600">
                <a:solidFill>
                  <a:srgbClr val="888888"/>
                </a:solidFill>
              </a:defRPr>
            </a:lvl4pPr>
            <a:lvl5pPr indent="-228600" lvl="4" marL="2286000" algn="l">
              <a:lnSpc>
                <a:spcPct val="120000"/>
              </a:lnSpc>
              <a:spcBef>
                <a:spcPts val="500"/>
              </a:spcBef>
              <a:spcAft>
                <a:spcPts val="0"/>
              </a:spcAft>
              <a:buSzPts val="2560"/>
              <a:buNone/>
              <a:defRPr sz="1600">
                <a:solidFill>
                  <a:srgbClr val="888888"/>
                </a:solidFill>
              </a:defRPr>
            </a:lvl5pPr>
            <a:lvl6pPr indent="-228600" lvl="5" marL="2743200" algn="l">
              <a:lnSpc>
                <a:spcPct val="120000"/>
              </a:lnSpc>
              <a:spcBef>
                <a:spcPts val="500"/>
              </a:spcBef>
              <a:spcAft>
                <a:spcPts val="0"/>
              </a:spcAft>
              <a:buSzPts val="2560"/>
              <a:buNone/>
              <a:defRPr sz="1600">
                <a:solidFill>
                  <a:srgbClr val="888888"/>
                </a:solidFill>
              </a:defRPr>
            </a:lvl6pPr>
            <a:lvl7pPr indent="-228600" lvl="6" marL="3200400" algn="l">
              <a:lnSpc>
                <a:spcPct val="120000"/>
              </a:lnSpc>
              <a:spcBef>
                <a:spcPts val="500"/>
              </a:spcBef>
              <a:spcAft>
                <a:spcPts val="0"/>
              </a:spcAft>
              <a:buSzPts val="2560"/>
              <a:buNone/>
              <a:defRPr sz="1600">
                <a:solidFill>
                  <a:srgbClr val="888888"/>
                </a:solidFill>
              </a:defRPr>
            </a:lvl7pPr>
            <a:lvl8pPr indent="-228600" lvl="7" marL="3657600" algn="l">
              <a:lnSpc>
                <a:spcPct val="120000"/>
              </a:lnSpc>
              <a:spcBef>
                <a:spcPts val="500"/>
              </a:spcBef>
              <a:spcAft>
                <a:spcPts val="0"/>
              </a:spcAft>
              <a:buSzPts val="2560"/>
              <a:buNone/>
              <a:defRPr sz="1600">
                <a:solidFill>
                  <a:srgbClr val="888888"/>
                </a:solidFill>
              </a:defRPr>
            </a:lvl8pPr>
            <a:lvl9pPr indent="-228600" lvl="8" marL="4114800" algn="l">
              <a:lnSpc>
                <a:spcPct val="120000"/>
              </a:lnSpc>
              <a:spcBef>
                <a:spcPts val="500"/>
              </a:spcBef>
              <a:spcAft>
                <a:spcPts val="0"/>
              </a:spcAft>
              <a:buSzPts val="2560"/>
              <a:buNone/>
              <a:defRPr sz="1600">
                <a:solidFill>
                  <a:srgbClr val="888888"/>
                </a:solidFill>
              </a:defRPr>
            </a:lvl9pPr>
          </a:lstStyle>
          <a:p/>
        </p:txBody>
      </p:sp>
      <p:sp>
        <p:nvSpPr>
          <p:cNvPr id="2052" name="Google Shape;2052;p237"/>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3" name="Google Shape;2053;p237"/>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237"/>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055" name="Shape 2055"/>
        <p:cNvGrpSpPr/>
        <p:nvPr/>
      </p:nvGrpSpPr>
      <p:grpSpPr>
        <a:xfrm>
          <a:off x="0" y="0"/>
          <a:ext cx="0" cy="0"/>
          <a:chOff x="0" y="0"/>
          <a:chExt cx="0" cy="0"/>
        </a:xfrm>
      </p:grpSpPr>
      <p:sp>
        <p:nvSpPr>
          <p:cNvPr id="2056" name="Google Shape;2056;p238"/>
          <p:cNvSpPr txBox="1"/>
          <p:nvPr>
            <p:ph type="title"/>
          </p:nvPr>
        </p:nvSpPr>
        <p:spPr>
          <a:xfrm>
            <a:off x="685801" y="685800"/>
            <a:ext cx="10396882" cy="115814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7" name="Google Shape;2057;p238"/>
          <p:cNvSpPr txBox="1"/>
          <p:nvPr>
            <p:ph idx="1" type="body"/>
          </p:nvPr>
        </p:nvSpPr>
        <p:spPr>
          <a:xfrm>
            <a:off x="685800" y="2063396"/>
            <a:ext cx="5088714" cy="3311189"/>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58" name="Google Shape;2058;p238"/>
          <p:cNvSpPr txBox="1"/>
          <p:nvPr>
            <p:ph idx="2" type="body"/>
          </p:nvPr>
        </p:nvSpPr>
        <p:spPr>
          <a:xfrm>
            <a:off x="5993971" y="2063396"/>
            <a:ext cx="5086538" cy="3311189"/>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59" name="Google Shape;2059;p238"/>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0" name="Google Shape;2060;p238"/>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1" name="Google Shape;2061;p238"/>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062" name="Shape 2062"/>
        <p:cNvGrpSpPr/>
        <p:nvPr/>
      </p:nvGrpSpPr>
      <p:grpSpPr>
        <a:xfrm>
          <a:off x="0" y="0"/>
          <a:ext cx="0" cy="0"/>
          <a:chOff x="0" y="0"/>
          <a:chExt cx="0" cy="0"/>
        </a:xfrm>
      </p:grpSpPr>
      <p:sp>
        <p:nvSpPr>
          <p:cNvPr id="2063" name="Google Shape;2063;p239"/>
          <p:cNvSpPr txBox="1"/>
          <p:nvPr>
            <p:ph type="title"/>
          </p:nvPr>
        </p:nvSpPr>
        <p:spPr>
          <a:xfrm>
            <a:off x="685801" y="685800"/>
            <a:ext cx="10394707" cy="115814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4" name="Google Shape;2064;p239"/>
          <p:cNvSpPr txBox="1"/>
          <p:nvPr>
            <p:ph idx="1" type="body"/>
          </p:nvPr>
        </p:nvSpPr>
        <p:spPr>
          <a:xfrm>
            <a:off x="918356" y="2063396"/>
            <a:ext cx="4856158" cy="67999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4160"/>
              <a:buNone/>
              <a:defRPr b="0" sz="26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065" name="Google Shape;2065;p239"/>
          <p:cNvSpPr txBox="1"/>
          <p:nvPr>
            <p:ph idx="2" type="body"/>
          </p:nvPr>
        </p:nvSpPr>
        <p:spPr>
          <a:xfrm>
            <a:off x="685802" y="2861733"/>
            <a:ext cx="5088712" cy="2512852"/>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66" name="Google Shape;2066;p239"/>
          <p:cNvSpPr txBox="1"/>
          <p:nvPr>
            <p:ph idx="3" type="body"/>
          </p:nvPr>
        </p:nvSpPr>
        <p:spPr>
          <a:xfrm>
            <a:off x="6218191" y="2063396"/>
            <a:ext cx="4864491" cy="67999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4160"/>
              <a:buNone/>
              <a:defRPr b="0" sz="26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067" name="Google Shape;2067;p239"/>
          <p:cNvSpPr txBox="1"/>
          <p:nvPr>
            <p:ph idx="4" type="body"/>
          </p:nvPr>
        </p:nvSpPr>
        <p:spPr>
          <a:xfrm>
            <a:off x="5993969" y="2861733"/>
            <a:ext cx="5088713" cy="2512852"/>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68" name="Google Shape;2068;p239"/>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9" name="Google Shape;2069;p239"/>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0" name="Google Shape;2070;p239"/>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071" name="Shape 2071"/>
        <p:cNvGrpSpPr/>
        <p:nvPr/>
      </p:nvGrpSpPr>
      <p:grpSpPr>
        <a:xfrm>
          <a:off x="0" y="0"/>
          <a:ext cx="0" cy="0"/>
          <a:chOff x="0" y="0"/>
          <a:chExt cx="0" cy="0"/>
        </a:xfrm>
      </p:grpSpPr>
      <p:sp>
        <p:nvSpPr>
          <p:cNvPr id="2072" name="Google Shape;2072;p240"/>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3" name="Google Shape;2073;p240"/>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4" name="Google Shape;2074;p240"/>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5" name="Google Shape;2075;p240"/>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2076" name="Shape 2076"/>
        <p:cNvGrpSpPr/>
        <p:nvPr/>
      </p:nvGrpSpPr>
      <p:grpSpPr>
        <a:xfrm>
          <a:off x="0" y="0"/>
          <a:ext cx="0" cy="0"/>
          <a:chOff x="0" y="0"/>
          <a:chExt cx="0" cy="0"/>
        </a:xfrm>
      </p:grpSpPr>
      <p:sp>
        <p:nvSpPr>
          <p:cNvPr id="2077" name="Google Shape;2077;p241"/>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8" name="Google Shape;2078;p241"/>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9" name="Google Shape;2079;p241"/>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2080" name="Shape 2080"/>
        <p:cNvGrpSpPr/>
        <p:nvPr/>
      </p:nvGrpSpPr>
      <p:grpSpPr>
        <a:xfrm>
          <a:off x="0" y="0"/>
          <a:ext cx="0" cy="0"/>
          <a:chOff x="0" y="0"/>
          <a:chExt cx="0" cy="0"/>
        </a:xfrm>
      </p:grpSpPr>
      <p:sp>
        <p:nvSpPr>
          <p:cNvPr id="2081" name="Google Shape;2081;p242"/>
          <p:cNvSpPr txBox="1"/>
          <p:nvPr>
            <p:ph type="title"/>
          </p:nvPr>
        </p:nvSpPr>
        <p:spPr>
          <a:xfrm>
            <a:off x="693643" y="685800"/>
            <a:ext cx="4126860" cy="202325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2" name="Google Shape;2082;p242"/>
          <p:cNvSpPr txBox="1"/>
          <p:nvPr>
            <p:ph idx="1" type="body"/>
          </p:nvPr>
        </p:nvSpPr>
        <p:spPr>
          <a:xfrm>
            <a:off x="5046132" y="685800"/>
            <a:ext cx="6034375" cy="4688785"/>
          </a:xfrm>
          <a:prstGeom prst="rect">
            <a:avLst/>
          </a:prstGeom>
          <a:noFill/>
          <a:ln>
            <a:noFill/>
          </a:ln>
        </p:spPr>
        <p:txBody>
          <a:bodyPr anchorCtr="0" anchor="ctr"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083" name="Google Shape;2083;p242"/>
          <p:cNvSpPr txBox="1"/>
          <p:nvPr>
            <p:ph idx="2" type="body"/>
          </p:nvPr>
        </p:nvSpPr>
        <p:spPr>
          <a:xfrm>
            <a:off x="693642" y="2709052"/>
            <a:ext cx="4126861" cy="2665533"/>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084" name="Google Shape;2084;p242"/>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5" name="Google Shape;2085;p242"/>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6" name="Google Shape;2086;p242"/>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2087" name="Shape 2087"/>
        <p:cNvGrpSpPr/>
        <p:nvPr/>
      </p:nvGrpSpPr>
      <p:grpSpPr>
        <a:xfrm>
          <a:off x="0" y="0"/>
          <a:ext cx="0" cy="0"/>
          <a:chOff x="0" y="0"/>
          <a:chExt cx="0" cy="0"/>
        </a:xfrm>
      </p:grpSpPr>
      <p:sp>
        <p:nvSpPr>
          <p:cNvPr id="2088" name="Google Shape;2088;p243"/>
          <p:cNvSpPr txBox="1"/>
          <p:nvPr>
            <p:ph type="title"/>
          </p:nvPr>
        </p:nvSpPr>
        <p:spPr>
          <a:xfrm>
            <a:off x="685800" y="685800"/>
            <a:ext cx="6345302" cy="202325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9" name="Google Shape;2089;p243"/>
          <p:cNvSpPr/>
          <p:nvPr>
            <p:ph idx="2" type="pic"/>
          </p:nvPr>
        </p:nvSpPr>
        <p:spPr>
          <a:xfrm>
            <a:off x="7482362" y="0"/>
            <a:ext cx="3598146" cy="5071533"/>
          </a:xfrm>
          <a:prstGeom prst="rect">
            <a:avLst/>
          </a:prstGeom>
          <a:noFill/>
          <a:ln cap="flat" cmpd="thinThick"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5120"/>
              <a:buFont typeface="Arial"/>
              <a:buNone/>
              <a:defRPr b="0" i="0" sz="3200" u="none" cap="none" strike="noStrike">
                <a:solidFill>
                  <a:schemeClr val="dk1"/>
                </a:solidFill>
                <a:latin typeface="Impact"/>
                <a:ea typeface="Impact"/>
                <a:cs typeface="Impact"/>
                <a:sym typeface="Impact"/>
              </a:defRPr>
            </a:lvl1pPr>
            <a:lvl2pPr lvl="1" marR="0" rtl="0" algn="l">
              <a:lnSpc>
                <a:spcPct val="120000"/>
              </a:lnSpc>
              <a:spcBef>
                <a:spcPts val="500"/>
              </a:spcBef>
              <a:spcAft>
                <a:spcPts val="0"/>
              </a:spcAft>
              <a:buClr>
                <a:schemeClr val="accent1"/>
              </a:buClr>
              <a:buSzPts val="4480"/>
              <a:buFont typeface="Arial"/>
              <a:buNone/>
              <a:defRPr b="0" i="0" sz="2800" u="none" cap="none" strike="noStrike">
                <a:solidFill>
                  <a:schemeClr val="dk1"/>
                </a:solidFill>
                <a:latin typeface="Impact"/>
                <a:ea typeface="Impact"/>
                <a:cs typeface="Impact"/>
                <a:sym typeface="Impact"/>
              </a:defRPr>
            </a:lvl2pPr>
            <a:lvl3pPr lvl="2" marR="0" rtl="0" algn="l">
              <a:lnSpc>
                <a:spcPct val="120000"/>
              </a:lnSpc>
              <a:spcBef>
                <a:spcPts val="500"/>
              </a:spcBef>
              <a:spcAft>
                <a:spcPts val="0"/>
              </a:spcAft>
              <a:buClr>
                <a:schemeClr val="accent1"/>
              </a:buClr>
              <a:buSzPts val="3840"/>
              <a:buFont typeface="Arial"/>
              <a:buNone/>
              <a:defRPr b="0" i="0" sz="2400" u="none" cap="none" strike="noStrike">
                <a:solidFill>
                  <a:schemeClr val="dk1"/>
                </a:solidFill>
                <a:latin typeface="Impact"/>
                <a:ea typeface="Impact"/>
                <a:cs typeface="Impact"/>
                <a:sym typeface="Impact"/>
              </a:defRPr>
            </a:lvl3pPr>
            <a:lvl4pPr lvl="3"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4pPr>
            <a:lvl5pPr lvl="4"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5pPr>
            <a:lvl6pPr lvl="5"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6pPr>
            <a:lvl7pPr lvl="6"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7pPr>
            <a:lvl8pPr lvl="7"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8pPr>
            <a:lvl9pPr lvl="8"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9pPr>
          </a:lstStyle>
          <a:p/>
        </p:txBody>
      </p:sp>
      <p:sp>
        <p:nvSpPr>
          <p:cNvPr id="2090" name="Google Shape;2090;p243"/>
          <p:cNvSpPr txBox="1"/>
          <p:nvPr>
            <p:ph idx="1" type="body"/>
          </p:nvPr>
        </p:nvSpPr>
        <p:spPr>
          <a:xfrm>
            <a:off x="685801" y="2709052"/>
            <a:ext cx="6345301" cy="2362481"/>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091" name="Google Shape;2091;p243"/>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2" name="Google Shape;2092;p243"/>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3" name="Google Shape;2093;p243"/>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2094" name="Shape 2094"/>
        <p:cNvGrpSpPr/>
        <p:nvPr/>
      </p:nvGrpSpPr>
      <p:grpSpPr>
        <a:xfrm>
          <a:off x="0" y="0"/>
          <a:ext cx="0" cy="0"/>
          <a:chOff x="0" y="0"/>
          <a:chExt cx="0" cy="0"/>
        </a:xfrm>
      </p:grpSpPr>
      <p:sp>
        <p:nvSpPr>
          <p:cNvPr id="2095" name="Google Shape;2095;p244"/>
          <p:cNvSpPr txBox="1"/>
          <p:nvPr>
            <p:ph type="title"/>
          </p:nvPr>
        </p:nvSpPr>
        <p:spPr>
          <a:xfrm>
            <a:off x="685800" y="4106333"/>
            <a:ext cx="10394708" cy="58884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6" name="Google Shape;2096;p244"/>
          <p:cNvSpPr/>
          <p:nvPr>
            <p:ph idx="2" type="pic"/>
          </p:nvPr>
        </p:nvSpPr>
        <p:spPr>
          <a:xfrm>
            <a:off x="685801" y="685799"/>
            <a:ext cx="10392513" cy="3194903"/>
          </a:xfrm>
          <a:prstGeom prst="rect">
            <a:avLst/>
          </a:prstGeom>
          <a:noFill/>
          <a:ln cap="flat" cmpd="thinThick"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5120"/>
              <a:buFont typeface="Arial"/>
              <a:buNone/>
              <a:defRPr b="0" i="0" sz="3200" u="none" cap="none" strike="noStrike">
                <a:solidFill>
                  <a:schemeClr val="dk1"/>
                </a:solidFill>
                <a:latin typeface="Impact"/>
                <a:ea typeface="Impact"/>
                <a:cs typeface="Impact"/>
                <a:sym typeface="Impact"/>
              </a:defRPr>
            </a:lvl1pPr>
            <a:lvl2pPr lvl="1" marR="0" rtl="0" algn="l">
              <a:lnSpc>
                <a:spcPct val="120000"/>
              </a:lnSpc>
              <a:spcBef>
                <a:spcPts val="500"/>
              </a:spcBef>
              <a:spcAft>
                <a:spcPts val="0"/>
              </a:spcAft>
              <a:buClr>
                <a:schemeClr val="accent1"/>
              </a:buClr>
              <a:buSzPts val="4480"/>
              <a:buFont typeface="Arial"/>
              <a:buNone/>
              <a:defRPr b="0" i="0" sz="2800" u="none" cap="none" strike="noStrike">
                <a:solidFill>
                  <a:schemeClr val="dk1"/>
                </a:solidFill>
                <a:latin typeface="Impact"/>
                <a:ea typeface="Impact"/>
                <a:cs typeface="Impact"/>
                <a:sym typeface="Impact"/>
              </a:defRPr>
            </a:lvl2pPr>
            <a:lvl3pPr lvl="2" marR="0" rtl="0" algn="l">
              <a:lnSpc>
                <a:spcPct val="120000"/>
              </a:lnSpc>
              <a:spcBef>
                <a:spcPts val="500"/>
              </a:spcBef>
              <a:spcAft>
                <a:spcPts val="0"/>
              </a:spcAft>
              <a:buClr>
                <a:schemeClr val="accent1"/>
              </a:buClr>
              <a:buSzPts val="3840"/>
              <a:buFont typeface="Arial"/>
              <a:buNone/>
              <a:defRPr b="0" i="0" sz="2400" u="none" cap="none" strike="noStrike">
                <a:solidFill>
                  <a:schemeClr val="dk1"/>
                </a:solidFill>
                <a:latin typeface="Impact"/>
                <a:ea typeface="Impact"/>
                <a:cs typeface="Impact"/>
                <a:sym typeface="Impact"/>
              </a:defRPr>
            </a:lvl3pPr>
            <a:lvl4pPr lvl="3"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4pPr>
            <a:lvl5pPr lvl="4"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5pPr>
            <a:lvl6pPr lvl="5"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6pPr>
            <a:lvl7pPr lvl="6"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7pPr>
            <a:lvl8pPr lvl="7"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8pPr>
            <a:lvl9pPr lvl="8" marR="0" rtl="0" algn="l">
              <a:lnSpc>
                <a:spcPct val="120000"/>
              </a:lnSpc>
              <a:spcBef>
                <a:spcPts val="500"/>
              </a:spcBef>
              <a:spcAft>
                <a:spcPts val="0"/>
              </a:spcAft>
              <a:buClr>
                <a:schemeClr val="accent1"/>
              </a:buClr>
              <a:buSzPts val="3200"/>
              <a:buFont typeface="Arial"/>
              <a:buNone/>
              <a:defRPr b="0" i="0" sz="2000" u="none" cap="none" strike="noStrike">
                <a:solidFill>
                  <a:schemeClr val="dk1"/>
                </a:solidFill>
                <a:latin typeface="Impact"/>
                <a:ea typeface="Impact"/>
                <a:cs typeface="Impact"/>
                <a:sym typeface="Impact"/>
              </a:defRPr>
            </a:lvl9pPr>
          </a:lstStyle>
          <a:p/>
        </p:txBody>
      </p:sp>
      <p:sp>
        <p:nvSpPr>
          <p:cNvPr id="2097" name="Google Shape;2097;p244"/>
          <p:cNvSpPr txBox="1"/>
          <p:nvPr>
            <p:ph idx="1" type="body"/>
          </p:nvPr>
        </p:nvSpPr>
        <p:spPr>
          <a:xfrm>
            <a:off x="685780" y="4702923"/>
            <a:ext cx="10394728" cy="682472"/>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2560"/>
              <a:buNone/>
              <a:defRPr sz="16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098" name="Google Shape;2098;p244"/>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9" name="Google Shape;2099;p244"/>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0" name="Google Shape;2100;p244"/>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2101" name="Shape 2101"/>
        <p:cNvGrpSpPr/>
        <p:nvPr/>
      </p:nvGrpSpPr>
      <p:grpSpPr>
        <a:xfrm>
          <a:off x="0" y="0"/>
          <a:ext cx="0" cy="0"/>
          <a:chOff x="0" y="0"/>
          <a:chExt cx="0" cy="0"/>
        </a:xfrm>
      </p:grpSpPr>
      <p:sp>
        <p:nvSpPr>
          <p:cNvPr id="2102" name="Google Shape;2102;p245"/>
          <p:cNvSpPr txBox="1"/>
          <p:nvPr>
            <p:ph type="title"/>
          </p:nvPr>
        </p:nvSpPr>
        <p:spPr>
          <a:xfrm>
            <a:off x="685801" y="685800"/>
            <a:ext cx="10396902" cy="319490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3" name="Google Shape;2103;p245"/>
          <p:cNvSpPr txBox="1"/>
          <p:nvPr>
            <p:ph idx="1" type="body"/>
          </p:nvPr>
        </p:nvSpPr>
        <p:spPr>
          <a:xfrm>
            <a:off x="685779" y="4106333"/>
            <a:ext cx="10394729" cy="1273606"/>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104" name="Google Shape;2104;p245"/>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5" name="Google Shape;2105;p245"/>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6" name="Google Shape;2106;p245"/>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2107" name="Shape 2107"/>
        <p:cNvGrpSpPr/>
        <p:nvPr/>
      </p:nvGrpSpPr>
      <p:grpSpPr>
        <a:xfrm>
          <a:off x="0" y="0"/>
          <a:ext cx="0" cy="0"/>
          <a:chOff x="0" y="0"/>
          <a:chExt cx="0" cy="0"/>
        </a:xfrm>
      </p:grpSpPr>
      <p:sp>
        <p:nvSpPr>
          <p:cNvPr id="2108" name="Google Shape;2108;p246"/>
          <p:cNvSpPr txBox="1"/>
          <p:nvPr>
            <p:ph type="title"/>
          </p:nvPr>
        </p:nvSpPr>
        <p:spPr>
          <a:xfrm>
            <a:off x="1121732" y="685800"/>
            <a:ext cx="9525020" cy="291670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9" name="Google Shape;2109;p246"/>
          <p:cNvSpPr txBox="1"/>
          <p:nvPr>
            <p:ph idx="1" type="body"/>
          </p:nvPr>
        </p:nvSpPr>
        <p:spPr>
          <a:xfrm>
            <a:off x="1550264" y="3610032"/>
            <a:ext cx="8667956" cy="377768"/>
          </a:xfrm>
          <a:prstGeom prst="rect">
            <a:avLst/>
          </a:prstGeom>
          <a:noFill/>
          <a:ln>
            <a:noFill/>
          </a:ln>
        </p:spPr>
        <p:txBody>
          <a:bodyPr anchorCtr="0" anchor="t" bIns="45700" lIns="91425" spcFirstLastPara="1" rIns="91425" wrap="square" tIns="45700">
            <a:noAutofit/>
          </a:bodyPr>
          <a:lstStyle>
            <a:lvl1pPr indent="-228600" lvl="0" marL="457200" algn="r">
              <a:lnSpc>
                <a:spcPct val="120000"/>
              </a:lnSpc>
              <a:spcBef>
                <a:spcPts val="1000"/>
              </a:spcBef>
              <a:spcAft>
                <a:spcPts val="0"/>
              </a:spcAft>
              <a:buSzPts val="2240"/>
              <a:buNone/>
              <a:defRPr sz="1400">
                <a:solidFill>
                  <a:srgbClr val="7F7F7F"/>
                </a:solidFill>
              </a:defRPr>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110" name="Google Shape;2110;p246"/>
          <p:cNvSpPr txBox="1"/>
          <p:nvPr>
            <p:ph idx="2" type="body"/>
          </p:nvPr>
        </p:nvSpPr>
        <p:spPr>
          <a:xfrm>
            <a:off x="685801" y="4106334"/>
            <a:ext cx="10396882" cy="1268252"/>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111" name="Google Shape;2111;p246"/>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2" name="Google Shape;2112;p246"/>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3" name="Google Shape;2113;p246"/>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2114" name="Google Shape;2114;p246"/>
          <p:cNvSpPr txBox="1"/>
          <p:nvPr/>
        </p:nvSpPr>
        <p:spPr>
          <a:xfrm>
            <a:off x="685801" y="89262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Impact"/>
              <a:buNone/>
            </a:pPr>
            <a:r>
              <a:rPr b="0" lang="tr-TR" sz="8000" cap="none">
                <a:solidFill>
                  <a:schemeClr val="dk1"/>
                </a:solidFill>
                <a:latin typeface="Impact"/>
                <a:ea typeface="Impact"/>
                <a:cs typeface="Impact"/>
                <a:sym typeface="Impact"/>
              </a:rPr>
              <a:t>“</a:t>
            </a:r>
            <a:endParaRPr/>
          </a:p>
        </p:txBody>
      </p:sp>
      <p:sp>
        <p:nvSpPr>
          <p:cNvPr id="2115" name="Google Shape;2115;p246"/>
          <p:cNvSpPr txBox="1"/>
          <p:nvPr/>
        </p:nvSpPr>
        <p:spPr>
          <a:xfrm>
            <a:off x="10473083" y="292282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Impact"/>
              <a:buNone/>
            </a:pPr>
            <a:r>
              <a:rPr b="0" lang="tr-TR" sz="8000" cap="none">
                <a:solidFill>
                  <a:schemeClr val="dk1"/>
                </a:solidFill>
                <a:latin typeface="Impact"/>
                <a:ea typeface="Impact"/>
                <a:cs typeface="Impact"/>
                <a:sym typeface="Impact"/>
              </a:rPr>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188" name="Shape 188"/>
        <p:cNvGrpSpPr/>
        <p:nvPr/>
      </p:nvGrpSpPr>
      <p:grpSpPr>
        <a:xfrm>
          <a:off x="0" y="0"/>
          <a:ext cx="0" cy="0"/>
          <a:chOff x="0" y="0"/>
          <a:chExt cx="0" cy="0"/>
        </a:xfrm>
      </p:grpSpPr>
      <p:sp>
        <p:nvSpPr>
          <p:cNvPr id="189" name="Google Shape;189;p25"/>
          <p:cNvSpPr txBox="1"/>
          <p:nvPr>
            <p:ph type="title"/>
          </p:nvPr>
        </p:nvSpPr>
        <p:spPr>
          <a:xfrm>
            <a:off x="609600" y="267494"/>
            <a:ext cx="10972800" cy="13990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4200"/>
              <a:buFont typeface="Century Gothic"/>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5"/>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5"/>
          <p:cNvSpPr txBox="1"/>
          <p:nvPr>
            <p:ph idx="11" type="ftr"/>
          </p:nvPr>
        </p:nvSpPr>
        <p:spPr>
          <a:xfrm>
            <a:off x="609600" y="6481891"/>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5"/>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2116" name="Shape 2116"/>
        <p:cNvGrpSpPr/>
        <p:nvPr/>
      </p:nvGrpSpPr>
      <p:grpSpPr>
        <a:xfrm>
          <a:off x="0" y="0"/>
          <a:ext cx="0" cy="0"/>
          <a:chOff x="0" y="0"/>
          <a:chExt cx="0" cy="0"/>
        </a:xfrm>
      </p:grpSpPr>
      <p:sp>
        <p:nvSpPr>
          <p:cNvPr id="2117" name="Google Shape;2117;p247"/>
          <p:cNvSpPr txBox="1"/>
          <p:nvPr>
            <p:ph type="title"/>
          </p:nvPr>
        </p:nvSpPr>
        <p:spPr>
          <a:xfrm>
            <a:off x="685800" y="1723854"/>
            <a:ext cx="10394707"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8" name="Google Shape;2118;p247"/>
          <p:cNvSpPr txBox="1"/>
          <p:nvPr>
            <p:ph idx="1" type="body"/>
          </p:nvPr>
        </p:nvSpPr>
        <p:spPr>
          <a:xfrm>
            <a:off x="685800" y="4247468"/>
            <a:ext cx="10394707" cy="114064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2119" name="Google Shape;2119;p247"/>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0" name="Google Shape;2120;p247"/>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1" name="Google Shape;2121;p247"/>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2122" name="Shape 2122"/>
        <p:cNvGrpSpPr/>
        <p:nvPr/>
      </p:nvGrpSpPr>
      <p:grpSpPr>
        <a:xfrm>
          <a:off x="0" y="0"/>
          <a:ext cx="0" cy="0"/>
          <a:chOff x="0" y="0"/>
          <a:chExt cx="0" cy="0"/>
        </a:xfrm>
      </p:grpSpPr>
      <p:sp>
        <p:nvSpPr>
          <p:cNvPr id="2123" name="Google Shape;2123;p248"/>
          <p:cNvSpPr txBox="1"/>
          <p:nvPr>
            <p:ph type="title"/>
          </p:nvPr>
        </p:nvSpPr>
        <p:spPr>
          <a:xfrm>
            <a:off x="685802" y="685800"/>
            <a:ext cx="10394706" cy="115196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4" name="Google Shape;2124;p248"/>
          <p:cNvSpPr txBox="1"/>
          <p:nvPr>
            <p:ph idx="1" type="body"/>
          </p:nvPr>
        </p:nvSpPr>
        <p:spPr>
          <a:xfrm>
            <a:off x="685802"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25" name="Google Shape;2125;p248"/>
          <p:cNvSpPr txBox="1"/>
          <p:nvPr>
            <p:ph idx="2" type="body"/>
          </p:nvPr>
        </p:nvSpPr>
        <p:spPr>
          <a:xfrm>
            <a:off x="685802" y="2639658"/>
            <a:ext cx="3310128" cy="273492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26" name="Google Shape;2126;p248"/>
          <p:cNvSpPr txBox="1"/>
          <p:nvPr>
            <p:ph idx="3" type="body"/>
          </p:nvPr>
        </p:nvSpPr>
        <p:spPr>
          <a:xfrm>
            <a:off x="4234622"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27" name="Google Shape;2127;p248"/>
          <p:cNvSpPr txBox="1"/>
          <p:nvPr>
            <p:ph idx="4" type="body"/>
          </p:nvPr>
        </p:nvSpPr>
        <p:spPr>
          <a:xfrm>
            <a:off x="4234621" y="2639658"/>
            <a:ext cx="3310128" cy="273492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28" name="Google Shape;2128;p248"/>
          <p:cNvSpPr txBox="1"/>
          <p:nvPr>
            <p:ph idx="5" type="body"/>
          </p:nvPr>
        </p:nvSpPr>
        <p:spPr>
          <a:xfrm>
            <a:off x="7770380"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29" name="Google Shape;2129;p248"/>
          <p:cNvSpPr txBox="1"/>
          <p:nvPr>
            <p:ph idx="6" type="body"/>
          </p:nvPr>
        </p:nvSpPr>
        <p:spPr>
          <a:xfrm>
            <a:off x="7770380" y="2639658"/>
            <a:ext cx="3310128" cy="2734928"/>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30" name="Google Shape;2130;p248"/>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1" name="Google Shape;2131;p248"/>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2" name="Google Shape;2132;p248"/>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2133" name="Shape 2133"/>
        <p:cNvGrpSpPr/>
        <p:nvPr/>
      </p:nvGrpSpPr>
      <p:grpSpPr>
        <a:xfrm>
          <a:off x="0" y="0"/>
          <a:ext cx="0" cy="0"/>
          <a:chOff x="0" y="0"/>
          <a:chExt cx="0" cy="0"/>
        </a:xfrm>
      </p:grpSpPr>
      <p:sp>
        <p:nvSpPr>
          <p:cNvPr id="2134" name="Google Shape;2134;p249"/>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5" name="Google Shape;2135;p249"/>
          <p:cNvSpPr txBox="1"/>
          <p:nvPr>
            <p:ph idx="1" type="body"/>
          </p:nvPr>
        </p:nvSpPr>
        <p:spPr>
          <a:xfrm>
            <a:off x="691840"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36" name="Google Shape;2136;p249"/>
          <p:cNvSpPr/>
          <p:nvPr>
            <p:ph idx="2" type="pic"/>
          </p:nvPr>
        </p:nvSpPr>
        <p:spPr>
          <a:xfrm>
            <a:off x="685780" y="2063395"/>
            <a:ext cx="3310128" cy="1536725"/>
          </a:xfrm>
          <a:prstGeom prst="roundRect">
            <a:avLst>
              <a:gd fmla="val 0" name="adj"/>
            </a:avLst>
          </a:prstGeom>
          <a:noFill/>
          <a:ln cap="flat" cmpd="thinThick"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1pPr>
            <a:lvl2pPr lvl="1"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2pPr>
            <a:lvl3pPr lvl="2"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3pPr>
            <a:lvl4pPr lvl="3"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4pPr>
            <a:lvl5pPr lvl="4"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5pPr>
            <a:lvl6pPr lvl="5"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6pPr>
            <a:lvl7pPr lvl="6"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7pPr>
            <a:lvl8pPr lvl="7"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8pPr>
            <a:lvl9pPr lvl="8"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9pPr>
          </a:lstStyle>
          <a:p/>
        </p:txBody>
      </p:sp>
      <p:sp>
        <p:nvSpPr>
          <p:cNvPr id="2137" name="Google Shape;2137;p249"/>
          <p:cNvSpPr txBox="1"/>
          <p:nvPr>
            <p:ph idx="3" type="body"/>
          </p:nvPr>
        </p:nvSpPr>
        <p:spPr>
          <a:xfrm>
            <a:off x="691840" y="4389287"/>
            <a:ext cx="3310128" cy="985299"/>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38" name="Google Shape;2138;p249"/>
          <p:cNvSpPr txBox="1"/>
          <p:nvPr>
            <p:ph idx="4" type="body"/>
          </p:nvPr>
        </p:nvSpPr>
        <p:spPr>
          <a:xfrm>
            <a:off x="4237410"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39" name="Google Shape;2139;p249"/>
          <p:cNvSpPr/>
          <p:nvPr>
            <p:ph idx="5" type="pic"/>
          </p:nvPr>
        </p:nvSpPr>
        <p:spPr>
          <a:xfrm>
            <a:off x="4235999" y="2063395"/>
            <a:ext cx="3310128" cy="1535237"/>
          </a:xfrm>
          <a:prstGeom prst="roundRect">
            <a:avLst>
              <a:gd fmla="val 0" name="adj"/>
            </a:avLst>
          </a:prstGeom>
          <a:noFill/>
          <a:ln cap="flat" cmpd="thinThick"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1pPr>
            <a:lvl2pPr lvl="1"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2pPr>
            <a:lvl3pPr lvl="2"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3pPr>
            <a:lvl4pPr lvl="3"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4pPr>
            <a:lvl5pPr lvl="4"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5pPr>
            <a:lvl6pPr lvl="5"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6pPr>
            <a:lvl7pPr lvl="6"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7pPr>
            <a:lvl8pPr lvl="7"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8pPr>
            <a:lvl9pPr lvl="8"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9pPr>
          </a:lstStyle>
          <a:p/>
        </p:txBody>
      </p:sp>
      <p:sp>
        <p:nvSpPr>
          <p:cNvPr id="2140" name="Google Shape;2140;p249"/>
          <p:cNvSpPr txBox="1"/>
          <p:nvPr>
            <p:ph idx="6" type="body"/>
          </p:nvPr>
        </p:nvSpPr>
        <p:spPr>
          <a:xfrm>
            <a:off x="4235999" y="4389286"/>
            <a:ext cx="3310128" cy="985300"/>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41" name="Google Shape;2141;p249"/>
          <p:cNvSpPr txBox="1"/>
          <p:nvPr>
            <p:ph idx="7" type="body"/>
          </p:nvPr>
        </p:nvSpPr>
        <p:spPr>
          <a:xfrm>
            <a:off x="7768944"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2142" name="Google Shape;2142;p249"/>
          <p:cNvSpPr/>
          <p:nvPr>
            <p:ph idx="8" type="pic"/>
          </p:nvPr>
        </p:nvSpPr>
        <p:spPr>
          <a:xfrm>
            <a:off x="7768819" y="2063394"/>
            <a:ext cx="3310128" cy="1537196"/>
          </a:xfrm>
          <a:prstGeom prst="roundRect">
            <a:avLst>
              <a:gd fmla="val 0" name="adj"/>
            </a:avLst>
          </a:prstGeom>
          <a:noFill/>
          <a:ln cap="flat" cmpd="thinThick"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1pPr>
            <a:lvl2pPr lvl="1"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2pPr>
            <a:lvl3pPr lvl="2"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3pPr>
            <a:lvl4pPr lvl="3"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4pPr>
            <a:lvl5pPr lvl="4"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5pPr>
            <a:lvl6pPr lvl="5"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6pPr>
            <a:lvl7pPr lvl="6"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7pPr>
            <a:lvl8pPr lvl="7"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8pPr>
            <a:lvl9pPr lvl="8" marR="0" rtl="0" algn="l">
              <a:lnSpc>
                <a:spcPct val="120000"/>
              </a:lnSpc>
              <a:spcBef>
                <a:spcPts val="500"/>
              </a:spcBef>
              <a:spcAft>
                <a:spcPts val="0"/>
              </a:spcAft>
              <a:buClr>
                <a:schemeClr val="accent1"/>
              </a:buClr>
              <a:buSzPts val="2560"/>
              <a:buFont typeface="Arial"/>
              <a:buNone/>
              <a:defRPr b="0" i="0" sz="1600" u="none" cap="none" strike="noStrike">
                <a:solidFill>
                  <a:schemeClr val="dk1"/>
                </a:solidFill>
                <a:latin typeface="Impact"/>
                <a:ea typeface="Impact"/>
                <a:cs typeface="Impact"/>
                <a:sym typeface="Impact"/>
              </a:defRPr>
            </a:lvl9pPr>
          </a:lstStyle>
          <a:p/>
        </p:txBody>
      </p:sp>
      <p:sp>
        <p:nvSpPr>
          <p:cNvPr id="2143" name="Google Shape;2143;p249"/>
          <p:cNvSpPr txBox="1"/>
          <p:nvPr>
            <p:ph idx="9" type="body"/>
          </p:nvPr>
        </p:nvSpPr>
        <p:spPr>
          <a:xfrm>
            <a:off x="7768819" y="4389284"/>
            <a:ext cx="3310128" cy="985302"/>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2144" name="Google Shape;2144;p249"/>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5" name="Google Shape;2145;p249"/>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6" name="Google Shape;2146;p249"/>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2147" name="Shape 2147"/>
        <p:cNvGrpSpPr/>
        <p:nvPr/>
      </p:nvGrpSpPr>
      <p:grpSpPr>
        <a:xfrm>
          <a:off x="0" y="0"/>
          <a:ext cx="0" cy="0"/>
          <a:chOff x="0" y="0"/>
          <a:chExt cx="0" cy="0"/>
        </a:xfrm>
      </p:grpSpPr>
      <p:sp>
        <p:nvSpPr>
          <p:cNvPr id="2148" name="Google Shape;2148;p250"/>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9" name="Google Shape;2149;p250"/>
          <p:cNvSpPr txBox="1"/>
          <p:nvPr>
            <p:ph idx="1" type="body"/>
          </p:nvPr>
        </p:nvSpPr>
        <p:spPr>
          <a:xfrm rot="5400000">
            <a:off x="4227558" y="-1478363"/>
            <a:ext cx="3311190" cy="10394707"/>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150" name="Google Shape;2150;p250"/>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1" name="Google Shape;2151;p250"/>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2" name="Google Shape;2152;p250"/>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2153" name="Shape 2153"/>
        <p:cNvGrpSpPr/>
        <p:nvPr/>
      </p:nvGrpSpPr>
      <p:grpSpPr>
        <a:xfrm>
          <a:off x="0" y="0"/>
          <a:ext cx="0" cy="0"/>
          <a:chOff x="0" y="0"/>
          <a:chExt cx="0" cy="0"/>
        </a:xfrm>
      </p:grpSpPr>
      <p:sp>
        <p:nvSpPr>
          <p:cNvPr id="2154" name="Google Shape;2154;p251"/>
          <p:cNvSpPr txBox="1"/>
          <p:nvPr>
            <p:ph type="title"/>
          </p:nvPr>
        </p:nvSpPr>
        <p:spPr>
          <a:xfrm rot="5400000">
            <a:off x="7603792" y="1897870"/>
            <a:ext cx="4688785" cy="226464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5" name="Google Shape;2155;p251"/>
          <p:cNvSpPr txBox="1"/>
          <p:nvPr>
            <p:ph idx="1" type="body"/>
          </p:nvPr>
        </p:nvSpPr>
        <p:spPr>
          <a:xfrm rot="5400000">
            <a:off x="2293623" y="-922023"/>
            <a:ext cx="4688785" cy="7904431"/>
          </a:xfrm>
          <a:prstGeom prst="rect">
            <a:avLst/>
          </a:prstGeom>
          <a:noFill/>
          <a:ln>
            <a:noFill/>
          </a:ln>
        </p:spPr>
        <p:txBody>
          <a:bodyPr anchorCtr="0" anchor="t" bIns="45700" lIns="91425" spcFirstLastPara="1" rIns="91425" wrap="square" tIns="45700">
            <a:no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2156" name="Google Shape;2156;p251"/>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7" name="Google Shape;2157;p251"/>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8" name="Google Shape;2158;p251"/>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65" name="Shape 2165"/>
        <p:cNvGrpSpPr/>
        <p:nvPr/>
      </p:nvGrpSpPr>
      <p:grpSpPr>
        <a:xfrm>
          <a:off x="0" y="0"/>
          <a:ext cx="0" cy="0"/>
          <a:chOff x="0" y="0"/>
          <a:chExt cx="0" cy="0"/>
        </a:xfrm>
      </p:grpSpPr>
      <p:sp>
        <p:nvSpPr>
          <p:cNvPr id="2166" name="Google Shape;2166;p25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7" name="Google Shape;2167;p25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168" name="Google Shape;2168;p25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25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0" name="Google Shape;2170;p25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2171" name="Shape 2171"/>
        <p:cNvGrpSpPr/>
        <p:nvPr/>
      </p:nvGrpSpPr>
      <p:grpSpPr>
        <a:xfrm>
          <a:off x="0" y="0"/>
          <a:ext cx="0" cy="0"/>
          <a:chOff x="0" y="0"/>
          <a:chExt cx="0" cy="0"/>
        </a:xfrm>
      </p:grpSpPr>
      <p:sp>
        <p:nvSpPr>
          <p:cNvPr id="2172" name="Google Shape;2172;p254"/>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3" name="Google Shape;2173;p254"/>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2174" name="Google Shape;2174;p25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5" name="Google Shape;2175;p25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6" name="Google Shape;2176;p25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177" name="Shape 2177"/>
        <p:cNvGrpSpPr/>
        <p:nvPr/>
      </p:nvGrpSpPr>
      <p:grpSpPr>
        <a:xfrm>
          <a:off x="0" y="0"/>
          <a:ext cx="0" cy="0"/>
          <a:chOff x="0" y="0"/>
          <a:chExt cx="0" cy="0"/>
        </a:xfrm>
      </p:grpSpPr>
      <p:sp>
        <p:nvSpPr>
          <p:cNvPr id="2178" name="Google Shape;2178;p255"/>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9" name="Google Shape;2179;p255"/>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180" name="Google Shape;2180;p25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1" name="Google Shape;2181;p25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2" name="Google Shape;2182;p25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183" name="Shape 2183"/>
        <p:cNvGrpSpPr/>
        <p:nvPr/>
      </p:nvGrpSpPr>
      <p:grpSpPr>
        <a:xfrm>
          <a:off x="0" y="0"/>
          <a:ext cx="0" cy="0"/>
          <a:chOff x="0" y="0"/>
          <a:chExt cx="0" cy="0"/>
        </a:xfrm>
      </p:grpSpPr>
      <p:sp>
        <p:nvSpPr>
          <p:cNvPr id="2184" name="Google Shape;2184;p25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5" name="Google Shape;2185;p256"/>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2186" name="Google Shape;2186;p256"/>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2187" name="Google Shape;2187;p25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8" name="Google Shape;2188;p25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9" name="Google Shape;2189;p25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190" name="Shape 2190"/>
        <p:cNvGrpSpPr/>
        <p:nvPr/>
      </p:nvGrpSpPr>
      <p:grpSpPr>
        <a:xfrm>
          <a:off x="0" y="0"/>
          <a:ext cx="0" cy="0"/>
          <a:chOff x="0" y="0"/>
          <a:chExt cx="0" cy="0"/>
        </a:xfrm>
      </p:grpSpPr>
      <p:sp>
        <p:nvSpPr>
          <p:cNvPr id="2191" name="Google Shape;2191;p25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2" name="Google Shape;2192;p257"/>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2193" name="Google Shape;2193;p257"/>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2194" name="Google Shape;2194;p257"/>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2195" name="Google Shape;2195;p257"/>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2196" name="Google Shape;2196;p25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7" name="Google Shape;2197;p25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8" name="Google Shape;2198;p25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93" name="Shape 193"/>
        <p:cNvGrpSpPr/>
        <p:nvPr/>
      </p:nvGrpSpPr>
      <p:grpSpPr>
        <a:xfrm>
          <a:off x="0" y="0"/>
          <a:ext cx="0" cy="0"/>
          <a:chOff x="0" y="0"/>
          <a:chExt cx="0" cy="0"/>
        </a:xfrm>
      </p:grpSpPr>
      <p:sp>
        <p:nvSpPr>
          <p:cNvPr id="194" name="Google Shape;194;p26"/>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6"/>
          <p:cNvSpPr txBox="1"/>
          <p:nvPr>
            <p:ph idx="11" type="ftr"/>
          </p:nvPr>
        </p:nvSpPr>
        <p:spPr>
          <a:xfrm>
            <a:off x="609600" y="6481891"/>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6"/>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199" name="Shape 2199"/>
        <p:cNvGrpSpPr/>
        <p:nvPr/>
      </p:nvGrpSpPr>
      <p:grpSpPr>
        <a:xfrm>
          <a:off x="0" y="0"/>
          <a:ext cx="0" cy="0"/>
          <a:chOff x="0" y="0"/>
          <a:chExt cx="0" cy="0"/>
        </a:xfrm>
      </p:grpSpPr>
      <p:sp>
        <p:nvSpPr>
          <p:cNvPr id="2200" name="Google Shape;2200;p25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1" name="Google Shape;2201;p25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2" name="Google Shape;2202;p25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3" name="Google Shape;2203;p25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2204" name="Shape 2204"/>
        <p:cNvGrpSpPr/>
        <p:nvPr/>
      </p:nvGrpSpPr>
      <p:grpSpPr>
        <a:xfrm>
          <a:off x="0" y="0"/>
          <a:ext cx="0" cy="0"/>
          <a:chOff x="0" y="0"/>
          <a:chExt cx="0" cy="0"/>
        </a:xfrm>
      </p:grpSpPr>
      <p:sp>
        <p:nvSpPr>
          <p:cNvPr id="2205" name="Google Shape;2205;p25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6" name="Google Shape;2206;p25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7" name="Google Shape;2207;p25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2208" name="Shape 2208"/>
        <p:cNvGrpSpPr/>
        <p:nvPr/>
      </p:nvGrpSpPr>
      <p:grpSpPr>
        <a:xfrm>
          <a:off x="0" y="0"/>
          <a:ext cx="0" cy="0"/>
          <a:chOff x="0" y="0"/>
          <a:chExt cx="0" cy="0"/>
        </a:xfrm>
      </p:grpSpPr>
      <p:sp>
        <p:nvSpPr>
          <p:cNvPr id="2209" name="Google Shape;2209;p260"/>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0" name="Google Shape;2210;p260"/>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2211" name="Google Shape;2211;p260"/>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2212" name="Google Shape;2212;p26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3" name="Google Shape;2213;p26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4" name="Google Shape;2214;p26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2215" name="Shape 2215"/>
        <p:cNvGrpSpPr/>
        <p:nvPr/>
      </p:nvGrpSpPr>
      <p:grpSpPr>
        <a:xfrm>
          <a:off x="0" y="0"/>
          <a:ext cx="0" cy="0"/>
          <a:chOff x="0" y="0"/>
          <a:chExt cx="0" cy="0"/>
        </a:xfrm>
      </p:grpSpPr>
      <p:sp>
        <p:nvSpPr>
          <p:cNvPr id="2216" name="Google Shape;2216;p261"/>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7" name="Google Shape;2217;p261"/>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2218" name="Google Shape;2218;p261"/>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2219" name="Google Shape;2219;p261"/>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0" name="Google Shape;2220;p261"/>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1" name="Google Shape;2221;p261"/>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2222" name="Shape 2222"/>
        <p:cNvGrpSpPr/>
        <p:nvPr/>
      </p:nvGrpSpPr>
      <p:grpSpPr>
        <a:xfrm>
          <a:off x="0" y="0"/>
          <a:ext cx="0" cy="0"/>
          <a:chOff x="0" y="0"/>
          <a:chExt cx="0" cy="0"/>
        </a:xfrm>
      </p:grpSpPr>
      <p:sp>
        <p:nvSpPr>
          <p:cNvPr id="2223" name="Google Shape;2223;p262"/>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4" name="Google Shape;2224;p262"/>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2225" name="Google Shape;2225;p262"/>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2226" name="Google Shape;2226;p26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7" name="Google Shape;2227;p26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8" name="Google Shape;2228;p26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2229" name="Shape 2229"/>
        <p:cNvGrpSpPr/>
        <p:nvPr/>
      </p:nvGrpSpPr>
      <p:grpSpPr>
        <a:xfrm>
          <a:off x="0" y="0"/>
          <a:ext cx="0" cy="0"/>
          <a:chOff x="0" y="0"/>
          <a:chExt cx="0" cy="0"/>
        </a:xfrm>
      </p:grpSpPr>
      <p:sp>
        <p:nvSpPr>
          <p:cNvPr id="2230" name="Google Shape;2230;p263"/>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1" name="Google Shape;2231;p263"/>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232" name="Google Shape;2232;p26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3" name="Google Shape;2233;p26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4" name="Google Shape;2234;p26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2235" name="Shape 2235"/>
        <p:cNvGrpSpPr/>
        <p:nvPr/>
      </p:nvGrpSpPr>
      <p:grpSpPr>
        <a:xfrm>
          <a:off x="0" y="0"/>
          <a:ext cx="0" cy="0"/>
          <a:chOff x="0" y="0"/>
          <a:chExt cx="0" cy="0"/>
        </a:xfrm>
      </p:grpSpPr>
      <p:sp>
        <p:nvSpPr>
          <p:cNvPr id="2236" name="Google Shape;2236;p264"/>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tr-TR" sz="8000" cap="none">
                <a:solidFill>
                  <a:schemeClr val="accent1"/>
                </a:solidFill>
                <a:latin typeface="Century Gothic"/>
                <a:ea typeface="Century Gothic"/>
                <a:cs typeface="Century Gothic"/>
                <a:sym typeface="Century Gothic"/>
              </a:rPr>
              <a:t>“</a:t>
            </a:r>
            <a:endParaRPr/>
          </a:p>
        </p:txBody>
      </p:sp>
      <p:sp>
        <p:nvSpPr>
          <p:cNvPr id="2237" name="Google Shape;2237;p264"/>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tr-TR" sz="8000" cap="none">
                <a:solidFill>
                  <a:schemeClr val="accent1"/>
                </a:solidFill>
                <a:latin typeface="Century Gothic"/>
                <a:ea typeface="Century Gothic"/>
                <a:cs typeface="Century Gothic"/>
                <a:sym typeface="Century Gothic"/>
              </a:rPr>
              <a:t>”</a:t>
            </a:r>
            <a:endParaRPr/>
          </a:p>
        </p:txBody>
      </p:sp>
      <p:sp>
        <p:nvSpPr>
          <p:cNvPr id="2238" name="Google Shape;2238;p264"/>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9" name="Google Shape;2239;p264"/>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40" name="Google Shape;2240;p264"/>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41" name="Google Shape;2241;p26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2" name="Google Shape;2242;p26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3" name="Google Shape;2243;p26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2244" name="Shape 2244"/>
        <p:cNvGrpSpPr/>
        <p:nvPr/>
      </p:nvGrpSpPr>
      <p:grpSpPr>
        <a:xfrm>
          <a:off x="0" y="0"/>
          <a:ext cx="0" cy="0"/>
          <a:chOff x="0" y="0"/>
          <a:chExt cx="0" cy="0"/>
        </a:xfrm>
      </p:grpSpPr>
      <p:sp>
        <p:nvSpPr>
          <p:cNvPr id="2245" name="Google Shape;2245;p265"/>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6" name="Google Shape;2246;p265"/>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47" name="Google Shape;2247;p26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8" name="Google Shape;2248;p26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9" name="Google Shape;2249;p26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ıntı İsim Kartı">
  <p:cSld name="Alıntı İsim Kartı">
    <p:spTree>
      <p:nvGrpSpPr>
        <p:cNvPr id="2250" name="Shape 2250"/>
        <p:cNvGrpSpPr/>
        <p:nvPr/>
      </p:nvGrpSpPr>
      <p:grpSpPr>
        <a:xfrm>
          <a:off x="0" y="0"/>
          <a:ext cx="0" cy="0"/>
          <a:chOff x="0" y="0"/>
          <a:chExt cx="0" cy="0"/>
        </a:xfrm>
      </p:grpSpPr>
      <p:sp>
        <p:nvSpPr>
          <p:cNvPr id="2251" name="Google Shape;2251;p266"/>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tr-TR" sz="8000" cap="none">
                <a:solidFill>
                  <a:schemeClr val="accent1"/>
                </a:solidFill>
                <a:latin typeface="Century Gothic"/>
                <a:ea typeface="Century Gothic"/>
                <a:cs typeface="Century Gothic"/>
                <a:sym typeface="Century Gothic"/>
              </a:rPr>
              <a:t>“</a:t>
            </a:r>
            <a:endParaRPr/>
          </a:p>
        </p:txBody>
      </p:sp>
      <p:sp>
        <p:nvSpPr>
          <p:cNvPr id="2252" name="Google Shape;2252;p266"/>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tr-TR" sz="8000" cap="none">
                <a:solidFill>
                  <a:schemeClr val="accent1"/>
                </a:solidFill>
                <a:latin typeface="Century Gothic"/>
                <a:ea typeface="Century Gothic"/>
                <a:cs typeface="Century Gothic"/>
                <a:sym typeface="Century Gothic"/>
              </a:rPr>
              <a:t>”</a:t>
            </a:r>
            <a:endParaRPr/>
          </a:p>
        </p:txBody>
      </p:sp>
      <p:sp>
        <p:nvSpPr>
          <p:cNvPr id="2253" name="Google Shape;2253;p266"/>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4" name="Google Shape;2254;p266"/>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55" name="Google Shape;2255;p266"/>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256" name="Google Shape;2256;p26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7" name="Google Shape;2257;p26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8" name="Google Shape;2258;p26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ğru veya Yanlış">
  <p:cSld name="Doğru veya Yanlış">
    <p:spTree>
      <p:nvGrpSpPr>
        <p:cNvPr id="2259" name="Shape 2259"/>
        <p:cNvGrpSpPr/>
        <p:nvPr/>
      </p:nvGrpSpPr>
      <p:grpSpPr>
        <a:xfrm>
          <a:off x="0" y="0"/>
          <a:ext cx="0" cy="0"/>
          <a:chOff x="0" y="0"/>
          <a:chExt cx="0" cy="0"/>
        </a:xfrm>
      </p:grpSpPr>
      <p:sp>
        <p:nvSpPr>
          <p:cNvPr id="2260" name="Google Shape;2260;p267"/>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1" name="Google Shape;2261;p267"/>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62" name="Google Shape;2262;p267"/>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263" name="Google Shape;2263;p26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4" name="Google Shape;2264;p26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5" name="Google Shape;2265;p26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showMasterSp="0" type="objTx">
  <p:cSld name="OBJECT_WITH_CAPTION_TEXT">
    <p:bg>
      <p:bgPr>
        <a:gradFill>
          <a:gsLst>
            <a:gs pos="0">
              <a:srgbClr val="494949"/>
            </a:gs>
            <a:gs pos="60000">
              <a:srgbClr val="626262"/>
            </a:gs>
            <a:gs pos="100000">
              <a:srgbClr val="8B8B8B"/>
            </a:gs>
          </a:gsLst>
          <a:lin ang="5400000" scaled="0"/>
        </a:gra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rot="-5400000">
            <a:off x="-2069592" y="2729864"/>
            <a:ext cx="5943600" cy="1219200"/>
          </a:xfrm>
          <a:prstGeom prst="rect">
            <a:avLst/>
          </a:prstGeom>
          <a:noFill/>
          <a:ln>
            <a:noFill/>
          </a:ln>
        </p:spPr>
        <p:txBody>
          <a:bodyPr anchorCtr="0" anchor="b" bIns="45700" lIns="91425" spcFirstLastPara="1" rIns="91425" wrap="square" tIns="45700">
            <a:noAutofit/>
          </a:bodyPr>
          <a:lstStyle>
            <a:lvl1pPr lvl="0" marR="18288" algn="r">
              <a:spcBef>
                <a:spcPts val="0"/>
              </a:spcBef>
              <a:spcAft>
                <a:spcPts val="0"/>
              </a:spcAft>
              <a:buClr>
                <a:srgbClr val="FF599C"/>
              </a:buClr>
              <a:buSzPts val="2900"/>
              <a:buFont typeface="Century Gothic"/>
              <a:buNone/>
              <a:defRPr b="0" sz="29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7"/>
          <p:cNvSpPr txBox="1"/>
          <p:nvPr>
            <p:ph idx="1" type="body"/>
          </p:nvPr>
        </p:nvSpPr>
        <p:spPr>
          <a:xfrm>
            <a:off x="1514475" y="367664"/>
            <a:ext cx="3251200" cy="5943600"/>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120"/>
              <a:buNone/>
              <a:defRPr sz="1400"/>
            </a:lvl1pPr>
            <a:lvl2pPr indent="-228600" lvl="1" marL="914400" algn="l">
              <a:spcBef>
                <a:spcPts val="240"/>
              </a:spcBef>
              <a:spcAft>
                <a:spcPts val="0"/>
              </a:spcAft>
              <a:buSzPts val="114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0" name="Google Shape;200;p27"/>
          <p:cNvSpPr txBox="1"/>
          <p:nvPr>
            <p:ph idx="2" type="body"/>
          </p:nvPr>
        </p:nvSpPr>
        <p:spPr>
          <a:xfrm>
            <a:off x="4868333" y="320040"/>
            <a:ext cx="7034784" cy="5989320"/>
          </a:xfrm>
          <a:prstGeom prst="rect">
            <a:avLst/>
          </a:prstGeom>
          <a:noFill/>
          <a:ln>
            <a:noFill/>
          </a:ln>
        </p:spPr>
        <p:txBody>
          <a:bodyPr anchorCtr="0" anchor="t" bIns="45700" lIns="91425" spcFirstLastPara="1" rIns="91425" wrap="square" tIns="45700">
            <a:noAutofit/>
          </a:bodyPr>
          <a:lstStyle>
            <a:lvl1pPr indent="-381000" lvl="0" marL="457200" algn="l">
              <a:spcBef>
                <a:spcPts val="0"/>
              </a:spcBef>
              <a:spcAft>
                <a:spcPts val="0"/>
              </a:spcAft>
              <a:buSzPts val="2400"/>
              <a:buChar char="⦿"/>
              <a:defRPr sz="3000"/>
            </a:lvl1pPr>
            <a:lvl2pPr indent="-385444" lvl="1" marL="914400" algn="l">
              <a:spcBef>
                <a:spcPts val="520"/>
              </a:spcBef>
              <a:spcAft>
                <a:spcPts val="0"/>
              </a:spcAft>
              <a:buSzPts val="2470"/>
              <a:buChar char="›"/>
              <a:defRPr sz="26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1" name="Google Shape;201;p27"/>
          <p:cNvSpPr txBox="1"/>
          <p:nvPr>
            <p:ph idx="10" type="dt"/>
          </p:nvPr>
        </p:nvSpPr>
        <p:spPr>
          <a:xfrm>
            <a:off x="8371968" y="6556248"/>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7"/>
          <p:cNvSpPr txBox="1"/>
          <p:nvPr>
            <p:ph idx="11" type="ftr"/>
          </p:nvPr>
        </p:nvSpPr>
        <p:spPr>
          <a:xfrm>
            <a:off x="1514475" y="6556248"/>
            <a:ext cx="6857493" cy="30175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7"/>
          <p:cNvSpPr txBox="1"/>
          <p:nvPr>
            <p:ph idx="12" type="sldNum"/>
          </p:nvPr>
        </p:nvSpPr>
        <p:spPr>
          <a:xfrm>
            <a:off x="11214101" y="6556248"/>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900">
                <a:solidFill>
                  <a:schemeClr val="lt1"/>
                </a:solidFill>
                <a:latin typeface="Century Gothic"/>
                <a:ea typeface="Century Gothic"/>
                <a:cs typeface="Century Gothic"/>
                <a:sym typeface="Century Gothic"/>
              </a:defRPr>
            </a:lvl1pPr>
            <a:lvl2pPr indent="0" lvl="1" marL="0" algn="ctr">
              <a:spcBef>
                <a:spcPts val="0"/>
              </a:spcBef>
              <a:buNone/>
              <a:defRPr sz="900">
                <a:solidFill>
                  <a:schemeClr val="lt1"/>
                </a:solidFill>
                <a:latin typeface="Century Gothic"/>
                <a:ea typeface="Century Gothic"/>
                <a:cs typeface="Century Gothic"/>
                <a:sym typeface="Century Gothic"/>
              </a:defRPr>
            </a:lvl2pPr>
            <a:lvl3pPr indent="0" lvl="2" marL="0" algn="ctr">
              <a:spcBef>
                <a:spcPts val="0"/>
              </a:spcBef>
              <a:buNone/>
              <a:defRPr sz="900">
                <a:solidFill>
                  <a:schemeClr val="lt1"/>
                </a:solidFill>
                <a:latin typeface="Century Gothic"/>
                <a:ea typeface="Century Gothic"/>
                <a:cs typeface="Century Gothic"/>
                <a:sym typeface="Century Gothic"/>
              </a:defRPr>
            </a:lvl3pPr>
            <a:lvl4pPr indent="0" lvl="3" marL="0" algn="ctr">
              <a:spcBef>
                <a:spcPts val="0"/>
              </a:spcBef>
              <a:buNone/>
              <a:defRPr sz="900">
                <a:solidFill>
                  <a:schemeClr val="lt1"/>
                </a:solidFill>
                <a:latin typeface="Century Gothic"/>
                <a:ea typeface="Century Gothic"/>
                <a:cs typeface="Century Gothic"/>
                <a:sym typeface="Century Gothic"/>
              </a:defRPr>
            </a:lvl4pPr>
            <a:lvl5pPr indent="0" lvl="4" marL="0" algn="ctr">
              <a:spcBef>
                <a:spcPts val="0"/>
              </a:spcBef>
              <a:buNone/>
              <a:defRPr sz="900">
                <a:solidFill>
                  <a:schemeClr val="lt1"/>
                </a:solidFill>
                <a:latin typeface="Century Gothic"/>
                <a:ea typeface="Century Gothic"/>
                <a:cs typeface="Century Gothic"/>
                <a:sym typeface="Century Gothic"/>
              </a:defRPr>
            </a:lvl5pPr>
            <a:lvl6pPr indent="0" lvl="5" marL="0" algn="ctr">
              <a:spcBef>
                <a:spcPts val="0"/>
              </a:spcBef>
              <a:buNone/>
              <a:defRPr sz="900">
                <a:solidFill>
                  <a:schemeClr val="lt1"/>
                </a:solidFill>
                <a:latin typeface="Century Gothic"/>
                <a:ea typeface="Century Gothic"/>
                <a:cs typeface="Century Gothic"/>
                <a:sym typeface="Century Gothic"/>
              </a:defRPr>
            </a:lvl6pPr>
            <a:lvl7pPr indent="0" lvl="6" marL="0" algn="ctr">
              <a:spcBef>
                <a:spcPts val="0"/>
              </a:spcBef>
              <a:buNone/>
              <a:defRPr sz="900">
                <a:solidFill>
                  <a:schemeClr val="lt1"/>
                </a:solidFill>
                <a:latin typeface="Century Gothic"/>
                <a:ea typeface="Century Gothic"/>
                <a:cs typeface="Century Gothic"/>
                <a:sym typeface="Century Gothic"/>
              </a:defRPr>
            </a:lvl7pPr>
            <a:lvl8pPr indent="0" lvl="7" marL="0" algn="ctr">
              <a:spcBef>
                <a:spcPts val="0"/>
              </a:spcBef>
              <a:buNone/>
              <a:defRPr sz="900">
                <a:solidFill>
                  <a:schemeClr val="lt1"/>
                </a:solidFill>
                <a:latin typeface="Century Gothic"/>
                <a:ea typeface="Century Gothic"/>
                <a:cs typeface="Century Gothic"/>
                <a:sym typeface="Century Gothic"/>
              </a:defRPr>
            </a:lvl8pPr>
            <a:lvl9pPr indent="0" lvl="8" marL="0" algn="ctr">
              <a:spcBef>
                <a:spcPts val="0"/>
              </a:spcBef>
              <a:buNone/>
              <a:defRPr sz="9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2266" name="Shape 2266"/>
        <p:cNvGrpSpPr/>
        <p:nvPr/>
      </p:nvGrpSpPr>
      <p:grpSpPr>
        <a:xfrm>
          <a:off x="0" y="0"/>
          <a:ext cx="0" cy="0"/>
          <a:chOff x="0" y="0"/>
          <a:chExt cx="0" cy="0"/>
        </a:xfrm>
      </p:grpSpPr>
      <p:sp>
        <p:nvSpPr>
          <p:cNvPr id="2267" name="Google Shape;2267;p26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8" name="Google Shape;2268;p268"/>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69" name="Google Shape;2269;p26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0" name="Google Shape;2270;p26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1" name="Google Shape;2271;p26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2272" name="Shape 2272"/>
        <p:cNvGrpSpPr/>
        <p:nvPr/>
      </p:nvGrpSpPr>
      <p:grpSpPr>
        <a:xfrm>
          <a:off x="0" y="0"/>
          <a:ext cx="0" cy="0"/>
          <a:chOff x="0" y="0"/>
          <a:chExt cx="0" cy="0"/>
        </a:xfrm>
      </p:grpSpPr>
      <p:sp>
        <p:nvSpPr>
          <p:cNvPr id="2273" name="Google Shape;2273;p269"/>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4" name="Google Shape;2274;p269"/>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275" name="Google Shape;2275;p26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6" name="Google Shape;2276;p26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7" name="Google Shape;2277;p26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288" name="Shape 2288"/>
        <p:cNvGrpSpPr/>
        <p:nvPr/>
      </p:nvGrpSpPr>
      <p:grpSpPr>
        <a:xfrm>
          <a:off x="0" y="0"/>
          <a:ext cx="0" cy="0"/>
          <a:chOff x="0" y="0"/>
          <a:chExt cx="0" cy="0"/>
        </a:xfrm>
      </p:grpSpPr>
      <p:sp>
        <p:nvSpPr>
          <p:cNvPr id="2289" name="Google Shape;2289;p271"/>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71"/>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71"/>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2" name="Google Shape;2292;p271"/>
          <p:cNvSpPr txBox="1"/>
          <p:nvPr>
            <p:ph idx="1" type="body"/>
          </p:nvPr>
        </p:nvSpPr>
        <p:spPr>
          <a:xfrm>
            <a:off x="2773599" y="2052116"/>
            <a:ext cx="7796540" cy="3997828"/>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293" name="Google Shape;2293;p271"/>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4" name="Google Shape;2294;p271"/>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5" name="Google Shape;2295;p27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2296" name="Google Shape;2296;p271"/>
          <p:cNvSpPr txBox="1"/>
          <p:nvPr/>
        </p:nvSpPr>
        <p:spPr>
          <a:xfrm>
            <a:off x="2194943" y="641225"/>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2297" name="Shape 2297"/>
        <p:cNvGrpSpPr/>
        <p:nvPr/>
      </p:nvGrpSpPr>
      <p:grpSpPr>
        <a:xfrm>
          <a:off x="0" y="0"/>
          <a:ext cx="0" cy="0"/>
          <a:chOff x="0" y="0"/>
          <a:chExt cx="0" cy="0"/>
        </a:xfrm>
      </p:grpSpPr>
      <p:sp>
        <p:nvSpPr>
          <p:cNvPr id="2298" name="Google Shape;2298;p272"/>
          <p:cNvSpPr/>
          <p:nvPr/>
        </p:nvSpPr>
        <p:spPr>
          <a:xfrm>
            <a:off x="1007533" y="0"/>
            <a:ext cx="7934348"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72"/>
          <p:cNvSpPr/>
          <p:nvPr/>
        </p:nvSpPr>
        <p:spPr>
          <a:xfrm>
            <a:off x="8941881"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72"/>
          <p:cNvSpPr txBox="1"/>
          <p:nvPr>
            <p:ph type="ctrTitle"/>
          </p:nvPr>
        </p:nvSpPr>
        <p:spPr>
          <a:xfrm>
            <a:off x="2611808" y="3428998"/>
            <a:ext cx="5518066" cy="226855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1" name="Google Shape;2301;p272"/>
          <p:cNvSpPr txBox="1"/>
          <p:nvPr>
            <p:ph idx="1" type="subTitle"/>
          </p:nvPr>
        </p:nvSpPr>
        <p:spPr>
          <a:xfrm>
            <a:off x="2772274" y="2268786"/>
            <a:ext cx="5357600" cy="1160213"/>
          </a:xfrm>
          <a:prstGeom prst="rect">
            <a:avLst/>
          </a:prstGeom>
          <a:noFill/>
          <a:ln>
            <a:noFill/>
          </a:ln>
        </p:spPr>
        <p:txBody>
          <a:bodyPr anchorCtr="0" anchor="b" bIns="45700" lIns="91425" spcFirstLastPara="1" rIns="91425" wrap="square" tIns="0">
            <a:noAutofit/>
          </a:bodyPr>
          <a:lstStyle>
            <a:lvl1pPr lvl="0" algn="r">
              <a:lnSpc>
                <a:spcPct val="120000"/>
              </a:lnSpc>
              <a:spcBef>
                <a:spcPts val="1000"/>
              </a:spcBef>
              <a:spcAft>
                <a:spcPts val="0"/>
              </a:spcAft>
              <a:buSzPts val="1620"/>
              <a:buNone/>
              <a:defRPr b="0" sz="180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p:txBody>
      </p:sp>
      <p:sp>
        <p:nvSpPr>
          <p:cNvPr id="2302" name="Google Shape;2302;p272"/>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3" name="Google Shape;2303;p272"/>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4" name="Google Shape;2304;p272"/>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2305" name="Google Shape;2305;p272"/>
          <p:cNvSpPr txBox="1"/>
          <p:nvPr/>
        </p:nvSpPr>
        <p:spPr>
          <a:xfrm>
            <a:off x="2191282" y="3262852"/>
            <a:ext cx="415636"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2400">
                <a:solidFill>
                  <a:schemeClr val="accent6"/>
                </a:solidFill>
                <a:latin typeface="Noto Sans Symbols"/>
                <a:ea typeface="Noto Sans Symbols"/>
                <a:cs typeface="Noto Sans Symbols"/>
                <a:sym typeface="Noto Sans Symbols"/>
              </a:rPr>
              <a:t>◤</a:t>
            </a:r>
            <a:endParaRPr sz="2400">
              <a:solidFill>
                <a:schemeClr val="accent6"/>
              </a:solidFill>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306" name="Shape 2306"/>
        <p:cNvGrpSpPr/>
        <p:nvPr/>
      </p:nvGrpSpPr>
      <p:grpSpPr>
        <a:xfrm>
          <a:off x="0" y="0"/>
          <a:ext cx="0" cy="0"/>
          <a:chOff x="0" y="0"/>
          <a:chExt cx="0" cy="0"/>
        </a:xfrm>
      </p:grpSpPr>
      <p:sp>
        <p:nvSpPr>
          <p:cNvPr id="2307" name="Google Shape;2307;p273"/>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73"/>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73"/>
          <p:cNvSpPr txBox="1"/>
          <p:nvPr/>
        </p:nvSpPr>
        <p:spPr>
          <a:xfrm>
            <a:off x="2191843" y="2962586"/>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10" name="Google Shape;2310;p273"/>
          <p:cNvSpPr txBox="1"/>
          <p:nvPr>
            <p:ph type="title"/>
          </p:nvPr>
        </p:nvSpPr>
        <p:spPr>
          <a:xfrm>
            <a:off x="2609873" y="3147254"/>
            <a:ext cx="7956560" cy="142474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1" name="Google Shape;2311;p273"/>
          <p:cNvSpPr txBox="1"/>
          <p:nvPr>
            <p:ph idx="1" type="body"/>
          </p:nvPr>
        </p:nvSpPr>
        <p:spPr>
          <a:xfrm>
            <a:off x="2773968" y="2268786"/>
            <a:ext cx="7791931" cy="878468"/>
          </a:xfrm>
          <a:prstGeom prst="rect">
            <a:avLst/>
          </a:prstGeom>
          <a:noFill/>
          <a:ln>
            <a:noFill/>
          </a:ln>
        </p:spPr>
        <p:txBody>
          <a:bodyPr anchorCtr="0" anchor="b" bIns="45700" lIns="91425" spcFirstLastPara="1" rIns="91425" wrap="square" tIns="0">
            <a:noAutofit/>
          </a:bodyPr>
          <a:lstStyle>
            <a:lvl1pPr indent="-228600" lvl="0" marL="457200" algn="r">
              <a:lnSpc>
                <a:spcPct val="120000"/>
              </a:lnSpc>
              <a:spcBef>
                <a:spcPts val="1000"/>
              </a:spcBef>
              <a:spcAft>
                <a:spcPts val="0"/>
              </a:spcAft>
              <a:buSzPts val="1620"/>
              <a:buNone/>
              <a:defRPr sz="1800">
                <a:solidFill>
                  <a:schemeClr val="lt1"/>
                </a:solidFill>
              </a:defRPr>
            </a:lvl1pPr>
            <a:lvl2pPr indent="-228600" lvl="1" marL="914400" algn="l">
              <a:lnSpc>
                <a:spcPct val="120000"/>
              </a:lnSpc>
              <a:spcBef>
                <a:spcPts val="600"/>
              </a:spcBef>
              <a:spcAft>
                <a:spcPts val="0"/>
              </a:spcAft>
              <a:buSzPts val="1620"/>
              <a:buNone/>
              <a:defRPr sz="1800">
                <a:solidFill>
                  <a:schemeClr val="lt1"/>
                </a:solidFill>
              </a:defRPr>
            </a:lvl2pPr>
            <a:lvl3pPr indent="-228600" lvl="2" marL="1371600" algn="l">
              <a:lnSpc>
                <a:spcPct val="120000"/>
              </a:lnSpc>
              <a:spcBef>
                <a:spcPts val="600"/>
              </a:spcBef>
              <a:spcAft>
                <a:spcPts val="0"/>
              </a:spcAft>
              <a:buSzPts val="1620"/>
              <a:buNone/>
              <a:defRPr sz="1800">
                <a:solidFill>
                  <a:schemeClr val="lt1"/>
                </a:solidFill>
              </a:defRPr>
            </a:lvl3pPr>
            <a:lvl4pPr indent="-228600" lvl="3" marL="1828800" algn="l">
              <a:lnSpc>
                <a:spcPct val="120000"/>
              </a:lnSpc>
              <a:spcBef>
                <a:spcPts val="600"/>
              </a:spcBef>
              <a:spcAft>
                <a:spcPts val="0"/>
              </a:spcAft>
              <a:buSzPts val="1440"/>
              <a:buNone/>
              <a:defRPr sz="1600">
                <a:solidFill>
                  <a:schemeClr val="lt1"/>
                </a:solidFill>
              </a:defRPr>
            </a:lvl4pPr>
            <a:lvl5pPr indent="-228600" lvl="4" marL="2286000" algn="l">
              <a:lnSpc>
                <a:spcPct val="120000"/>
              </a:lnSpc>
              <a:spcBef>
                <a:spcPts val="600"/>
              </a:spcBef>
              <a:spcAft>
                <a:spcPts val="0"/>
              </a:spcAft>
              <a:buSzPts val="1440"/>
              <a:buNone/>
              <a:defRPr sz="1600">
                <a:solidFill>
                  <a:schemeClr val="lt1"/>
                </a:solidFill>
              </a:defRPr>
            </a:lvl5pPr>
            <a:lvl6pPr indent="-228600" lvl="5" marL="2743200" algn="l">
              <a:lnSpc>
                <a:spcPct val="120000"/>
              </a:lnSpc>
              <a:spcBef>
                <a:spcPts val="600"/>
              </a:spcBef>
              <a:spcAft>
                <a:spcPts val="0"/>
              </a:spcAft>
              <a:buSzPts val="1440"/>
              <a:buNone/>
              <a:defRPr sz="1600">
                <a:solidFill>
                  <a:schemeClr val="lt1"/>
                </a:solidFill>
              </a:defRPr>
            </a:lvl6pPr>
            <a:lvl7pPr indent="-228600" lvl="6" marL="3200400" algn="l">
              <a:lnSpc>
                <a:spcPct val="120000"/>
              </a:lnSpc>
              <a:spcBef>
                <a:spcPts val="600"/>
              </a:spcBef>
              <a:spcAft>
                <a:spcPts val="0"/>
              </a:spcAft>
              <a:buSzPts val="1440"/>
              <a:buNone/>
              <a:defRPr sz="1600">
                <a:solidFill>
                  <a:schemeClr val="lt1"/>
                </a:solidFill>
              </a:defRPr>
            </a:lvl7pPr>
            <a:lvl8pPr indent="-228600" lvl="7" marL="3657600" algn="l">
              <a:lnSpc>
                <a:spcPct val="120000"/>
              </a:lnSpc>
              <a:spcBef>
                <a:spcPts val="600"/>
              </a:spcBef>
              <a:spcAft>
                <a:spcPts val="0"/>
              </a:spcAft>
              <a:buSzPts val="1440"/>
              <a:buNone/>
              <a:defRPr sz="1600">
                <a:solidFill>
                  <a:schemeClr val="lt1"/>
                </a:solidFill>
              </a:defRPr>
            </a:lvl8pPr>
            <a:lvl9pPr indent="-228600" lvl="8" marL="4114800" algn="l">
              <a:lnSpc>
                <a:spcPct val="120000"/>
              </a:lnSpc>
              <a:spcBef>
                <a:spcPts val="600"/>
              </a:spcBef>
              <a:spcAft>
                <a:spcPts val="600"/>
              </a:spcAft>
              <a:buSzPts val="1440"/>
              <a:buNone/>
              <a:defRPr sz="1600">
                <a:solidFill>
                  <a:schemeClr val="lt1"/>
                </a:solidFill>
              </a:defRPr>
            </a:lvl9pPr>
          </a:lstStyle>
          <a:p/>
        </p:txBody>
      </p:sp>
      <p:sp>
        <p:nvSpPr>
          <p:cNvPr id="2312" name="Google Shape;2312;p273"/>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3" name="Google Shape;2313;p273"/>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273"/>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315" name="Shape 2315"/>
        <p:cNvGrpSpPr/>
        <p:nvPr/>
      </p:nvGrpSpPr>
      <p:grpSpPr>
        <a:xfrm>
          <a:off x="0" y="0"/>
          <a:ext cx="0" cy="0"/>
          <a:chOff x="0" y="0"/>
          <a:chExt cx="0" cy="0"/>
        </a:xfrm>
      </p:grpSpPr>
      <p:sp>
        <p:nvSpPr>
          <p:cNvPr id="2316" name="Google Shape;2316;p274"/>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4"/>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4"/>
          <p:cNvSpPr txBox="1"/>
          <p:nvPr>
            <p:ph type="title"/>
          </p:nvPr>
        </p:nvSpPr>
        <p:spPr>
          <a:xfrm>
            <a:off x="2609873" y="805817"/>
            <a:ext cx="7950984" cy="1081705"/>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9" name="Google Shape;2319;p274"/>
          <p:cNvSpPr txBox="1"/>
          <p:nvPr>
            <p:ph idx="1" type="body"/>
          </p:nvPr>
        </p:nvSpPr>
        <p:spPr>
          <a:xfrm>
            <a:off x="2605374" y="2052116"/>
            <a:ext cx="3891960" cy="3997828"/>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20" name="Google Shape;2320;p274"/>
          <p:cNvSpPr txBox="1"/>
          <p:nvPr>
            <p:ph idx="2" type="body"/>
          </p:nvPr>
        </p:nvSpPr>
        <p:spPr>
          <a:xfrm>
            <a:off x="6666636" y="2052114"/>
            <a:ext cx="3894222" cy="3997829"/>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21" name="Google Shape;2321;p274"/>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2" name="Google Shape;2322;p274"/>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3" name="Google Shape;2323;p274"/>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2324" name="Google Shape;2324;p274"/>
          <p:cNvSpPr txBox="1"/>
          <p:nvPr/>
        </p:nvSpPr>
        <p:spPr>
          <a:xfrm>
            <a:off x="2196172" y="641223"/>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325" name="Shape 2325"/>
        <p:cNvGrpSpPr/>
        <p:nvPr/>
      </p:nvGrpSpPr>
      <p:grpSpPr>
        <a:xfrm>
          <a:off x="0" y="0"/>
          <a:ext cx="0" cy="0"/>
          <a:chOff x="0" y="0"/>
          <a:chExt cx="0" cy="0"/>
        </a:xfrm>
      </p:grpSpPr>
      <p:sp>
        <p:nvSpPr>
          <p:cNvPr id="2326" name="Google Shape;2326;p275"/>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5"/>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5"/>
          <p:cNvSpPr txBox="1"/>
          <p:nvPr/>
        </p:nvSpPr>
        <p:spPr>
          <a:xfrm>
            <a:off x="2193650" y="636424"/>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29" name="Google Shape;2329;p275"/>
          <p:cNvSpPr txBox="1"/>
          <p:nvPr>
            <p:ph type="title"/>
          </p:nvPr>
        </p:nvSpPr>
        <p:spPr>
          <a:xfrm>
            <a:off x="2609873" y="805818"/>
            <a:ext cx="7956560" cy="1078348"/>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0" name="Google Shape;2330;p275"/>
          <p:cNvSpPr txBox="1"/>
          <p:nvPr>
            <p:ph idx="1" type="body"/>
          </p:nvPr>
        </p:nvSpPr>
        <p:spPr>
          <a:xfrm>
            <a:off x="2609285" y="2052115"/>
            <a:ext cx="3896467"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2331" name="Google Shape;2331;p275"/>
          <p:cNvSpPr txBox="1"/>
          <p:nvPr>
            <p:ph idx="2" type="body"/>
          </p:nvPr>
        </p:nvSpPr>
        <p:spPr>
          <a:xfrm>
            <a:off x="2609285" y="2851331"/>
            <a:ext cx="3893623" cy="3071434"/>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32" name="Google Shape;2332;p275"/>
          <p:cNvSpPr txBox="1"/>
          <p:nvPr>
            <p:ph idx="3" type="body"/>
          </p:nvPr>
        </p:nvSpPr>
        <p:spPr>
          <a:xfrm>
            <a:off x="6666634" y="2052115"/>
            <a:ext cx="3899798"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2333" name="Google Shape;2333;p275"/>
          <p:cNvSpPr txBox="1"/>
          <p:nvPr>
            <p:ph idx="4" type="body"/>
          </p:nvPr>
        </p:nvSpPr>
        <p:spPr>
          <a:xfrm>
            <a:off x="6666635" y="2851331"/>
            <a:ext cx="3899798" cy="3071434"/>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34" name="Google Shape;2334;p275"/>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5" name="Google Shape;2335;p275"/>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6" name="Google Shape;2336;p275"/>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337" name="Shape 2337"/>
        <p:cNvGrpSpPr/>
        <p:nvPr/>
      </p:nvGrpSpPr>
      <p:grpSpPr>
        <a:xfrm>
          <a:off x="0" y="0"/>
          <a:ext cx="0" cy="0"/>
          <a:chOff x="0" y="0"/>
          <a:chExt cx="0" cy="0"/>
        </a:xfrm>
      </p:grpSpPr>
      <p:sp>
        <p:nvSpPr>
          <p:cNvPr id="2338" name="Google Shape;2338;p276"/>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6"/>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6"/>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1" name="Google Shape;2341;p276"/>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2" name="Google Shape;2342;p276"/>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3" name="Google Shape;2343;p276"/>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2344" name="Google Shape;2344;p276"/>
          <p:cNvSpPr txBox="1"/>
          <p:nvPr/>
        </p:nvSpPr>
        <p:spPr>
          <a:xfrm>
            <a:off x="2196172" y="641226"/>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2345" name="Shape 2345"/>
        <p:cNvGrpSpPr/>
        <p:nvPr/>
      </p:nvGrpSpPr>
      <p:grpSpPr>
        <a:xfrm>
          <a:off x="0" y="0"/>
          <a:ext cx="0" cy="0"/>
          <a:chOff x="0" y="0"/>
          <a:chExt cx="0" cy="0"/>
        </a:xfrm>
      </p:grpSpPr>
      <p:sp>
        <p:nvSpPr>
          <p:cNvPr id="2346" name="Google Shape;2346;p277"/>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7"/>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7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9" name="Google Shape;2349;p27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0" name="Google Shape;2350;p27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2351" name="Shape 2351"/>
        <p:cNvGrpSpPr/>
        <p:nvPr/>
      </p:nvGrpSpPr>
      <p:grpSpPr>
        <a:xfrm>
          <a:off x="0" y="0"/>
          <a:ext cx="0" cy="0"/>
          <a:chOff x="0" y="0"/>
          <a:chExt cx="0" cy="0"/>
        </a:xfrm>
      </p:grpSpPr>
      <p:sp>
        <p:nvSpPr>
          <p:cNvPr id="2352" name="Google Shape;2352;p278"/>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8"/>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8"/>
          <p:cNvSpPr txBox="1"/>
          <p:nvPr/>
        </p:nvSpPr>
        <p:spPr>
          <a:xfrm>
            <a:off x="1554154"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55" name="Google Shape;2355;p278"/>
          <p:cNvSpPr txBox="1"/>
          <p:nvPr>
            <p:ph type="title"/>
          </p:nvPr>
        </p:nvSpPr>
        <p:spPr>
          <a:xfrm>
            <a:off x="1970323" y="1282451"/>
            <a:ext cx="2664361" cy="190324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6" name="Google Shape;2356;p278"/>
          <p:cNvSpPr txBox="1"/>
          <p:nvPr>
            <p:ph idx="1" type="body"/>
          </p:nvPr>
        </p:nvSpPr>
        <p:spPr>
          <a:xfrm>
            <a:off x="5120154" y="805818"/>
            <a:ext cx="5446278" cy="5244126"/>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57" name="Google Shape;2357;p278"/>
          <p:cNvSpPr txBox="1"/>
          <p:nvPr>
            <p:ph idx="2" type="body"/>
          </p:nvPr>
        </p:nvSpPr>
        <p:spPr>
          <a:xfrm>
            <a:off x="1970322" y="3186154"/>
            <a:ext cx="2664361" cy="238639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40"/>
              <a:buNone/>
              <a:defRPr sz="16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2358" name="Google Shape;2358;p278"/>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9" name="Google Shape;2359;p278"/>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0" name="Google Shape;2360;p27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bg>
      <p:bgPr>
        <a:gradFill>
          <a:gsLst>
            <a:gs pos="0">
              <a:schemeClr val="dk1"/>
            </a:gs>
            <a:gs pos="60000">
              <a:schemeClr val="dk1"/>
            </a:gs>
            <a:gs pos="100000">
              <a:srgbClr val="6C6C6C"/>
            </a:gs>
          </a:gsLst>
          <a:lin ang="5400000" scaled="0"/>
        </a:gradFill>
      </p:bgPr>
    </p:bg>
    <p:spTree>
      <p:nvGrpSpPr>
        <p:cNvPr id="204" name="Shape 204"/>
        <p:cNvGrpSpPr/>
        <p:nvPr/>
      </p:nvGrpSpPr>
      <p:grpSpPr>
        <a:xfrm>
          <a:off x="0" y="0"/>
          <a:ext cx="0" cy="0"/>
          <a:chOff x="0" y="0"/>
          <a:chExt cx="0" cy="0"/>
        </a:xfrm>
      </p:grpSpPr>
      <p:sp>
        <p:nvSpPr>
          <p:cNvPr id="205" name="Google Shape;205;p28"/>
          <p:cNvSpPr txBox="1"/>
          <p:nvPr>
            <p:ph type="title"/>
          </p:nvPr>
        </p:nvSpPr>
        <p:spPr>
          <a:xfrm rot="-5400000">
            <a:off x="-2298192" y="2741696"/>
            <a:ext cx="6400800" cy="1219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F599C"/>
              </a:buClr>
              <a:buSzPts val="3000"/>
              <a:buFont typeface="Century Gothic"/>
              <a:buNone/>
              <a:defRPr b="0" sz="3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8"/>
          <p:cNvSpPr/>
          <p:nvPr>
            <p:ph idx="2" type="pic"/>
          </p:nvPr>
        </p:nvSpPr>
        <p:spPr>
          <a:xfrm>
            <a:off x="1517649" y="373966"/>
            <a:ext cx="9777984" cy="5486400"/>
          </a:xfrm>
          <a:prstGeom prst="rect">
            <a:avLst/>
          </a:prstGeom>
          <a:solidFill>
            <a:srgbClr val="4A4A4A"/>
          </a:solidFill>
          <a:ln>
            <a:noFill/>
          </a:ln>
        </p:spPr>
        <p:txBody>
          <a:bodyPr anchorCtr="0" anchor="t" bIns="45700" lIns="91425" spcFirstLastPara="1" rIns="91425" wrap="square" tIns="45700">
            <a:noAutofit/>
          </a:bodyPr>
          <a:lstStyle>
            <a:lvl1pPr lvl="0" marR="0" rtl="0" algn="l">
              <a:spcBef>
                <a:spcPts val="640"/>
              </a:spcBef>
              <a:spcAft>
                <a:spcPts val="0"/>
              </a:spcAft>
              <a:buClr>
                <a:schemeClr val="accent1"/>
              </a:buClr>
              <a:buSzPts val="2560"/>
              <a:buFont typeface="Noto Sans Symbols"/>
              <a:buNone/>
              <a:defRPr b="0" i="0" sz="3200" u="none" cap="none" strike="noStrike">
                <a:solidFill>
                  <a:schemeClr val="lt1"/>
                </a:solidFill>
                <a:latin typeface="Century Gothic"/>
                <a:ea typeface="Century Gothic"/>
                <a:cs typeface="Century Gothic"/>
                <a:sym typeface="Century Gothic"/>
              </a:defRPr>
            </a:lvl1pPr>
            <a:lvl2pPr lvl="1" marR="0" rtl="0" algn="l">
              <a:spcBef>
                <a:spcPts val="520"/>
              </a:spcBef>
              <a:spcAft>
                <a:spcPts val="0"/>
              </a:spcAft>
              <a:buClr>
                <a:schemeClr val="accent1"/>
              </a:buClr>
              <a:buSzPts val="2470"/>
              <a:buFont typeface="Verdana"/>
              <a:buChar char="›"/>
              <a:defRPr b="0" i="0" sz="2600" u="none" cap="none" strike="noStrike">
                <a:solidFill>
                  <a:schemeClr val="lt1"/>
                </a:solidFill>
                <a:latin typeface="Century Gothic"/>
                <a:ea typeface="Century Gothic"/>
                <a:cs typeface="Century Gothic"/>
                <a:sym typeface="Century Gothic"/>
              </a:defRPr>
            </a:lvl2pPr>
            <a:lvl3pPr lvl="2" marR="0" rtl="0" algn="l">
              <a:spcBef>
                <a:spcPts val="48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3pPr>
            <a:lvl4pPr lvl="3" marR="0" rtl="0" algn="l">
              <a:spcBef>
                <a:spcPts val="4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4pPr>
            <a:lvl5pPr lvl="4" marR="0" rtl="0" algn="l">
              <a:spcBef>
                <a:spcPts val="380"/>
              </a:spcBef>
              <a:spcAft>
                <a:spcPts val="0"/>
              </a:spcAft>
              <a:buClr>
                <a:srgbClr val="FF8EB1"/>
              </a:buClr>
              <a:buSzPts val="1900"/>
              <a:buFont typeface="Noto Sans Symbols"/>
              <a:buChar char="●"/>
              <a:defRPr b="0" i="0" sz="1900" u="none" cap="none" strike="noStrike">
                <a:solidFill>
                  <a:schemeClr val="lt1"/>
                </a:solidFill>
                <a:latin typeface="Century Gothic"/>
                <a:ea typeface="Century Gothic"/>
                <a:cs typeface="Century Gothic"/>
                <a:sym typeface="Century Gothic"/>
              </a:defRPr>
            </a:lvl5pPr>
            <a:lvl6pPr lvl="5" marR="0" rtl="0" algn="l">
              <a:spcBef>
                <a:spcPts val="360"/>
              </a:spcBef>
              <a:spcAft>
                <a:spcPts val="0"/>
              </a:spcAft>
              <a:buClr>
                <a:srgbClr val="FF8EB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6pPr>
            <a:lvl7pPr lvl="6"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7pPr>
            <a:lvl8pPr lvl="7"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8pPr>
            <a:lvl9pPr lvl="8"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9pPr>
          </a:lstStyle>
          <a:p/>
        </p:txBody>
      </p:sp>
      <p:sp>
        <p:nvSpPr>
          <p:cNvPr id="207" name="Google Shape;207;p28"/>
          <p:cNvSpPr txBox="1"/>
          <p:nvPr>
            <p:ph idx="1" type="body"/>
          </p:nvPr>
        </p:nvSpPr>
        <p:spPr>
          <a:xfrm>
            <a:off x="1524000" y="5867400"/>
            <a:ext cx="9777984" cy="685800"/>
          </a:xfrm>
          <a:prstGeom prst="rect">
            <a:avLst/>
          </a:prstGeom>
          <a:solidFill>
            <a:schemeClr val="accent1">
              <a:alpha val="14901"/>
            </a:schemeClr>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l">
              <a:spcBef>
                <a:spcPts val="0"/>
              </a:spcBef>
              <a:spcAft>
                <a:spcPts val="0"/>
              </a:spcAft>
              <a:buSzPts val="1120"/>
              <a:buNone/>
              <a:defRPr sz="1400"/>
            </a:lvl1pPr>
            <a:lvl2pPr indent="-300990" lvl="1" marL="914400" algn="l">
              <a:spcBef>
                <a:spcPts val="240"/>
              </a:spcBef>
              <a:spcAft>
                <a:spcPts val="0"/>
              </a:spcAft>
              <a:buSzPts val="114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8" name="Google Shape;208;p28"/>
          <p:cNvSpPr txBox="1"/>
          <p:nvPr>
            <p:ph idx="10" type="dt"/>
          </p:nvPr>
        </p:nvSpPr>
        <p:spPr>
          <a:xfrm>
            <a:off x="8144256" y="6556248"/>
            <a:ext cx="280416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28"/>
          <p:cNvSpPr txBox="1"/>
          <p:nvPr>
            <p:ph idx="11" type="ftr"/>
          </p:nvPr>
        </p:nvSpPr>
        <p:spPr>
          <a:xfrm>
            <a:off x="1560576" y="6557169"/>
            <a:ext cx="6597429" cy="30175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8"/>
          <p:cNvSpPr txBox="1"/>
          <p:nvPr>
            <p:ph idx="12" type="sldNum"/>
          </p:nvPr>
        </p:nvSpPr>
        <p:spPr>
          <a:xfrm>
            <a:off x="10956256" y="6556248"/>
            <a:ext cx="48768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sz="900">
                <a:solidFill>
                  <a:schemeClr val="lt1"/>
                </a:solidFill>
                <a:latin typeface="Century Gothic"/>
                <a:ea typeface="Century Gothic"/>
                <a:cs typeface="Century Gothic"/>
                <a:sym typeface="Century Gothic"/>
              </a:defRPr>
            </a:lvl1pPr>
            <a:lvl2pPr indent="0" lvl="1" marL="0" algn="ctr">
              <a:spcBef>
                <a:spcPts val="0"/>
              </a:spcBef>
              <a:buNone/>
              <a:defRPr sz="900">
                <a:solidFill>
                  <a:schemeClr val="lt1"/>
                </a:solidFill>
                <a:latin typeface="Century Gothic"/>
                <a:ea typeface="Century Gothic"/>
                <a:cs typeface="Century Gothic"/>
                <a:sym typeface="Century Gothic"/>
              </a:defRPr>
            </a:lvl2pPr>
            <a:lvl3pPr indent="0" lvl="2" marL="0" algn="ctr">
              <a:spcBef>
                <a:spcPts val="0"/>
              </a:spcBef>
              <a:buNone/>
              <a:defRPr sz="900">
                <a:solidFill>
                  <a:schemeClr val="lt1"/>
                </a:solidFill>
                <a:latin typeface="Century Gothic"/>
                <a:ea typeface="Century Gothic"/>
                <a:cs typeface="Century Gothic"/>
                <a:sym typeface="Century Gothic"/>
              </a:defRPr>
            </a:lvl3pPr>
            <a:lvl4pPr indent="0" lvl="3" marL="0" algn="ctr">
              <a:spcBef>
                <a:spcPts val="0"/>
              </a:spcBef>
              <a:buNone/>
              <a:defRPr sz="900">
                <a:solidFill>
                  <a:schemeClr val="lt1"/>
                </a:solidFill>
                <a:latin typeface="Century Gothic"/>
                <a:ea typeface="Century Gothic"/>
                <a:cs typeface="Century Gothic"/>
                <a:sym typeface="Century Gothic"/>
              </a:defRPr>
            </a:lvl4pPr>
            <a:lvl5pPr indent="0" lvl="4" marL="0" algn="ctr">
              <a:spcBef>
                <a:spcPts val="0"/>
              </a:spcBef>
              <a:buNone/>
              <a:defRPr sz="900">
                <a:solidFill>
                  <a:schemeClr val="lt1"/>
                </a:solidFill>
                <a:latin typeface="Century Gothic"/>
                <a:ea typeface="Century Gothic"/>
                <a:cs typeface="Century Gothic"/>
                <a:sym typeface="Century Gothic"/>
              </a:defRPr>
            </a:lvl5pPr>
            <a:lvl6pPr indent="0" lvl="5" marL="0" algn="ctr">
              <a:spcBef>
                <a:spcPts val="0"/>
              </a:spcBef>
              <a:buNone/>
              <a:defRPr sz="900">
                <a:solidFill>
                  <a:schemeClr val="lt1"/>
                </a:solidFill>
                <a:latin typeface="Century Gothic"/>
                <a:ea typeface="Century Gothic"/>
                <a:cs typeface="Century Gothic"/>
                <a:sym typeface="Century Gothic"/>
              </a:defRPr>
            </a:lvl6pPr>
            <a:lvl7pPr indent="0" lvl="6" marL="0" algn="ctr">
              <a:spcBef>
                <a:spcPts val="0"/>
              </a:spcBef>
              <a:buNone/>
              <a:defRPr sz="900">
                <a:solidFill>
                  <a:schemeClr val="lt1"/>
                </a:solidFill>
                <a:latin typeface="Century Gothic"/>
                <a:ea typeface="Century Gothic"/>
                <a:cs typeface="Century Gothic"/>
                <a:sym typeface="Century Gothic"/>
              </a:defRPr>
            </a:lvl7pPr>
            <a:lvl8pPr indent="0" lvl="7" marL="0" algn="ctr">
              <a:spcBef>
                <a:spcPts val="0"/>
              </a:spcBef>
              <a:buNone/>
              <a:defRPr sz="900">
                <a:solidFill>
                  <a:schemeClr val="lt1"/>
                </a:solidFill>
                <a:latin typeface="Century Gothic"/>
                <a:ea typeface="Century Gothic"/>
                <a:cs typeface="Century Gothic"/>
                <a:sym typeface="Century Gothic"/>
              </a:defRPr>
            </a:lvl8pPr>
            <a:lvl9pPr indent="0" lvl="8" marL="0" algn="ctr">
              <a:spcBef>
                <a:spcPts val="0"/>
              </a:spcBef>
              <a:buNone/>
              <a:defRPr sz="9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2361" name="Shape 2361"/>
        <p:cNvGrpSpPr/>
        <p:nvPr/>
      </p:nvGrpSpPr>
      <p:grpSpPr>
        <a:xfrm>
          <a:off x="0" y="0"/>
          <a:ext cx="0" cy="0"/>
          <a:chOff x="0" y="0"/>
          <a:chExt cx="0" cy="0"/>
        </a:xfrm>
      </p:grpSpPr>
      <p:sp>
        <p:nvSpPr>
          <p:cNvPr id="2362" name="Google Shape;2362;p279"/>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9"/>
          <p:cNvSpPr/>
          <p:nvPr>
            <p:ph idx="2" type="pic"/>
          </p:nvPr>
        </p:nvSpPr>
        <p:spPr>
          <a:xfrm>
            <a:off x="6747062" y="3229"/>
            <a:ext cx="4629734" cy="6858000"/>
          </a:xfrm>
          <a:prstGeom prst="rect">
            <a:avLst/>
          </a:prstGeom>
          <a:solidFill>
            <a:schemeClr val="lt1">
              <a:alpha val="9803"/>
            </a:schemeClr>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1pPr>
            <a:lvl2pPr lvl="1" marR="0" rtl="0" algn="l">
              <a:lnSpc>
                <a:spcPct val="120000"/>
              </a:lnSpc>
              <a:spcBef>
                <a:spcPts val="6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2pPr>
            <a:lvl3pPr lvl="2" marR="0" rtl="0" algn="l">
              <a:lnSpc>
                <a:spcPct val="120000"/>
              </a:lnSpc>
              <a:spcBef>
                <a:spcPts val="600"/>
              </a:spcBef>
              <a:spcAft>
                <a:spcPts val="0"/>
              </a:spcAft>
              <a:buClr>
                <a:schemeClr val="accent6"/>
              </a:buClr>
              <a:buSzPts val="2160"/>
              <a:buFont typeface="Noto Sans Symbols"/>
              <a:buNone/>
              <a:defRPr b="0" i="0" sz="2400" u="none" cap="none" strike="noStrike">
                <a:solidFill>
                  <a:schemeClr val="lt1"/>
                </a:solidFill>
                <a:latin typeface="Arial"/>
                <a:ea typeface="Arial"/>
                <a:cs typeface="Arial"/>
                <a:sym typeface="Arial"/>
              </a:defRPr>
            </a:lvl3pPr>
            <a:lvl4pPr lvl="3"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4pPr>
            <a:lvl5pPr lvl="4"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5pPr>
            <a:lvl6pPr lvl="5"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6pPr>
            <a:lvl7pPr lvl="6"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7pPr>
            <a:lvl8pPr lvl="7"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8pPr>
            <a:lvl9pPr lvl="8" marR="0" rtl="0" algn="l">
              <a:lnSpc>
                <a:spcPct val="120000"/>
              </a:lnSpc>
              <a:spcBef>
                <a:spcPts val="600"/>
              </a:spcBef>
              <a:spcAft>
                <a:spcPts val="60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9pPr>
          </a:lstStyle>
          <a:p/>
        </p:txBody>
      </p:sp>
      <p:sp>
        <p:nvSpPr>
          <p:cNvPr id="2365" name="Google Shape;2365;p279"/>
          <p:cNvSpPr txBox="1"/>
          <p:nvPr/>
        </p:nvSpPr>
        <p:spPr>
          <a:xfrm>
            <a:off x="1554686"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66" name="Google Shape;2366;p279"/>
          <p:cNvSpPr txBox="1"/>
          <p:nvPr>
            <p:ph type="title"/>
          </p:nvPr>
        </p:nvSpPr>
        <p:spPr>
          <a:xfrm>
            <a:off x="1971241" y="1282452"/>
            <a:ext cx="3970986" cy="190047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7" name="Google Shape;2367;p279"/>
          <p:cNvSpPr txBox="1"/>
          <p:nvPr>
            <p:ph idx="1" type="body"/>
          </p:nvPr>
        </p:nvSpPr>
        <p:spPr>
          <a:xfrm>
            <a:off x="1970322" y="3182928"/>
            <a:ext cx="3971874" cy="238639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sz="20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2368" name="Google Shape;2368;p27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9" name="Google Shape;2369;p27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0" name="Google Shape;2370;p27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2371" name="Shape 2371"/>
        <p:cNvGrpSpPr/>
        <p:nvPr/>
      </p:nvGrpSpPr>
      <p:grpSpPr>
        <a:xfrm>
          <a:off x="0" y="0"/>
          <a:ext cx="0" cy="0"/>
          <a:chOff x="0" y="0"/>
          <a:chExt cx="0" cy="0"/>
        </a:xfrm>
      </p:grpSpPr>
      <p:sp>
        <p:nvSpPr>
          <p:cNvPr id="2372" name="Google Shape;2372;p280"/>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80"/>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80"/>
          <p:cNvSpPr txBox="1"/>
          <p:nvPr/>
        </p:nvSpPr>
        <p:spPr>
          <a:xfrm>
            <a:off x="2194236" y="641225"/>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75" name="Google Shape;2375;p280"/>
          <p:cNvSpPr txBox="1"/>
          <p:nvPr>
            <p:ph type="title"/>
          </p:nvPr>
        </p:nvSpPr>
        <p:spPr>
          <a:xfrm>
            <a:off x="2611808" y="808056"/>
            <a:ext cx="795409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6" name="Google Shape;2376;p280"/>
          <p:cNvSpPr txBox="1"/>
          <p:nvPr>
            <p:ph idx="1" type="body"/>
          </p:nvPr>
        </p:nvSpPr>
        <p:spPr>
          <a:xfrm rot="5400000">
            <a:off x="4672955" y="152760"/>
            <a:ext cx="3997828" cy="7796540"/>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77" name="Google Shape;2377;p28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8" name="Google Shape;2378;p28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9" name="Google Shape;2379;p28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2380" name="Shape 2380"/>
        <p:cNvGrpSpPr/>
        <p:nvPr/>
      </p:nvGrpSpPr>
      <p:grpSpPr>
        <a:xfrm>
          <a:off x="0" y="0"/>
          <a:ext cx="0" cy="0"/>
          <a:chOff x="0" y="0"/>
          <a:chExt cx="0" cy="0"/>
        </a:xfrm>
      </p:grpSpPr>
      <p:sp>
        <p:nvSpPr>
          <p:cNvPr id="2381" name="Google Shape;2381;p281"/>
          <p:cNvSpPr/>
          <p:nvPr/>
        </p:nvSpPr>
        <p:spPr>
          <a:xfrm>
            <a:off x="1004479" y="0"/>
            <a:ext cx="10372316" cy="6858000"/>
          </a:xfrm>
          <a:prstGeom prst="rect">
            <a:avLst/>
          </a:prstGeom>
          <a:solidFill>
            <a:schemeClr val="dk2">
              <a:alpha val="9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81"/>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81"/>
          <p:cNvSpPr txBox="1"/>
          <p:nvPr/>
        </p:nvSpPr>
        <p:spPr>
          <a:xfrm rot="5400000">
            <a:off x="10337141" y="416061"/>
            <a:ext cx="415636"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tr-TR"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384" name="Google Shape;2384;p281"/>
          <p:cNvSpPr txBox="1"/>
          <p:nvPr>
            <p:ph type="title"/>
          </p:nvPr>
        </p:nvSpPr>
        <p:spPr>
          <a:xfrm rot="5400000">
            <a:off x="7280577" y="2764621"/>
            <a:ext cx="5244126" cy="13265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5" name="Google Shape;2385;p281"/>
          <p:cNvSpPr txBox="1"/>
          <p:nvPr>
            <p:ph idx="1" type="body"/>
          </p:nvPr>
        </p:nvSpPr>
        <p:spPr>
          <a:xfrm rot="5400000">
            <a:off x="3302435" y="276725"/>
            <a:ext cx="5079534" cy="6466903"/>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386" name="Google Shape;2386;p281"/>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7" name="Google Shape;2387;p281"/>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8" name="Google Shape;2388;p28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211" name="Shape 211"/>
        <p:cNvGrpSpPr/>
        <p:nvPr/>
      </p:nvGrpSpPr>
      <p:grpSpPr>
        <a:xfrm>
          <a:off x="0" y="0"/>
          <a:ext cx="0" cy="0"/>
          <a:chOff x="0" y="0"/>
          <a:chExt cx="0" cy="0"/>
        </a:xfrm>
      </p:grpSpPr>
      <p:sp>
        <p:nvSpPr>
          <p:cNvPr id="212" name="Google Shape;212;p29"/>
          <p:cNvSpPr txBox="1"/>
          <p:nvPr>
            <p:ph type="title"/>
          </p:nvPr>
        </p:nvSpPr>
        <p:spPr>
          <a:xfrm>
            <a:off x="609600" y="267494"/>
            <a:ext cx="10972800" cy="13990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9"/>
          <p:cNvSpPr txBox="1"/>
          <p:nvPr>
            <p:ph idx="1" type="body"/>
          </p:nvPr>
        </p:nvSpPr>
        <p:spPr>
          <a:xfrm rot="5400000">
            <a:off x="3810000" y="-1317592"/>
            <a:ext cx="4572000" cy="10972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7185" lvl="1" marL="914400" algn="l">
              <a:spcBef>
                <a:spcPts val="360"/>
              </a:spcBef>
              <a:spcAft>
                <a:spcPts val="0"/>
              </a:spcAft>
              <a:buSzPts val="171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4" name="Google Shape;214;p29"/>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29"/>
          <p:cNvSpPr txBox="1"/>
          <p:nvPr>
            <p:ph idx="11" type="ftr"/>
          </p:nvPr>
        </p:nvSpPr>
        <p:spPr>
          <a:xfrm>
            <a:off x="609600" y="6481891"/>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9"/>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217" name="Shape 217"/>
        <p:cNvGrpSpPr/>
        <p:nvPr/>
      </p:nvGrpSpPr>
      <p:grpSpPr>
        <a:xfrm>
          <a:off x="0" y="0"/>
          <a:ext cx="0" cy="0"/>
          <a:chOff x="0" y="0"/>
          <a:chExt cx="0" cy="0"/>
        </a:xfrm>
      </p:grpSpPr>
      <p:sp>
        <p:nvSpPr>
          <p:cNvPr id="218" name="Google Shape;218;p30"/>
          <p:cNvSpPr txBox="1"/>
          <p:nvPr>
            <p:ph type="title"/>
          </p:nvPr>
        </p:nvSpPr>
        <p:spPr>
          <a:xfrm rot="5400000">
            <a:off x="7569200" y="1854200"/>
            <a:ext cx="5486400" cy="2540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599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30"/>
          <p:cNvSpPr txBox="1"/>
          <p:nvPr>
            <p:ph idx="1" type="body"/>
          </p:nvPr>
        </p:nvSpPr>
        <p:spPr>
          <a:xfrm rot="5400000">
            <a:off x="2032000" y="-1041400"/>
            <a:ext cx="5486400" cy="83312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7185" lvl="1" marL="914400" algn="l">
              <a:spcBef>
                <a:spcPts val="360"/>
              </a:spcBef>
              <a:spcAft>
                <a:spcPts val="0"/>
              </a:spcAft>
              <a:buSzPts val="171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0" name="Google Shape;220;p30"/>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0"/>
          <p:cNvSpPr txBox="1"/>
          <p:nvPr>
            <p:ph idx="11" type="ftr"/>
          </p:nvPr>
        </p:nvSpPr>
        <p:spPr>
          <a:xfrm>
            <a:off x="609600" y="6481891"/>
            <a:ext cx="5680075" cy="300831"/>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0"/>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56" name="Shape 256"/>
        <p:cNvGrpSpPr/>
        <p:nvPr/>
      </p:nvGrpSpPr>
      <p:grpSpPr>
        <a:xfrm>
          <a:off x="0" y="0"/>
          <a:ext cx="0" cy="0"/>
          <a:chOff x="0" y="0"/>
          <a:chExt cx="0" cy="0"/>
        </a:xfrm>
      </p:grpSpPr>
      <p:sp>
        <p:nvSpPr>
          <p:cNvPr id="257" name="Google Shape;257;p3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3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59" name="Google Shape;259;p3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3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3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showMasterSp="0" type="secHead">
  <p:cSld name="SECTION_HEADER">
    <p:spTree>
      <p:nvGrpSpPr>
        <p:cNvPr id="25" name="Shape 25"/>
        <p:cNvGrpSpPr/>
        <p:nvPr/>
      </p:nvGrpSpPr>
      <p:grpSpPr>
        <a:xfrm>
          <a:off x="0" y="0"/>
          <a:ext cx="0" cy="0"/>
          <a:chOff x="0" y="0"/>
          <a:chExt cx="0" cy="0"/>
        </a:xfrm>
      </p:grpSpPr>
      <p:pic>
        <p:nvPicPr>
          <p:cNvPr descr="C0-HD-BTM.png" id="26" name="Google Shape;26;p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4"/>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263" name="Shape 263"/>
        <p:cNvGrpSpPr/>
        <p:nvPr/>
      </p:nvGrpSpPr>
      <p:grpSpPr>
        <a:xfrm>
          <a:off x="0" y="0"/>
          <a:ext cx="0" cy="0"/>
          <a:chOff x="0" y="0"/>
          <a:chExt cx="0" cy="0"/>
        </a:xfrm>
      </p:grpSpPr>
      <p:sp>
        <p:nvSpPr>
          <p:cNvPr id="264" name="Google Shape;264;p33"/>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33"/>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266" name="Google Shape;266;p3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3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33"/>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0" name="Shape 270"/>
        <p:cNvGrpSpPr/>
        <p:nvPr/>
      </p:nvGrpSpPr>
      <p:grpSpPr>
        <a:xfrm>
          <a:off x="0" y="0"/>
          <a:ext cx="0" cy="0"/>
          <a:chOff x="0" y="0"/>
          <a:chExt cx="0" cy="0"/>
        </a:xfrm>
      </p:grpSpPr>
      <p:sp>
        <p:nvSpPr>
          <p:cNvPr id="271" name="Google Shape;271;p34"/>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34"/>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273" name="Google Shape;273;p3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3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34"/>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277" name="Shape 277"/>
        <p:cNvGrpSpPr/>
        <p:nvPr/>
      </p:nvGrpSpPr>
      <p:grpSpPr>
        <a:xfrm>
          <a:off x="0" y="0"/>
          <a:ext cx="0" cy="0"/>
          <a:chOff x="0" y="0"/>
          <a:chExt cx="0" cy="0"/>
        </a:xfrm>
      </p:grpSpPr>
      <p:sp>
        <p:nvSpPr>
          <p:cNvPr id="278" name="Google Shape;278;p3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35"/>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80" name="Google Shape;280;p35"/>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81" name="Google Shape;281;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3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3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85" name="Shape 285"/>
        <p:cNvGrpSpPr/>
        <p:nvPr/>
      </p:nvGrpSpPr>
      <p:grpSpPr>
        <a:xfrm>
          <a:off x="0" y="0"/>
          <a:ext cx="0" cy="0"/>
          <a:chOff x="0" y="0"/>
          <a:chExt cx="0" cy="0"/>
        </a:xfrm>
      </p:grpSpPr>
      <p:sp>
        <p:nvSpPr>
          <p:cNvPr id="286" name="Google Shape;286;p3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36"/>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288" name="Google Shape;288;p36"/>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89" name="Google Shape;289;p36"/>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290" name="Google Shape;290;p36"/>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91" name="Google Shape;291;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3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3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95" name="Shape 295"/>
        <p:cNvGrpSpPr/>
        <p:nvPr/>
      </p:nvGrpSpPr>
      <p:grpSpPr>
        <a:xfrm>
          <a:off x="0" y="0"/>
          <a:ext cx="0" cy="0"/>
          <a:chOff x="0" y="0"/>
          <a:chExt cx="0" cy="0"/>
        </a:xfrm>
      </p:grpSpPr>
      <p:sp>
        <p:nvSpPr>
          <p:cNvPr id="296" name="Google Shape;296;p3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3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3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301" name="Shape 301"/>
        <p:cNvGrpSpPr/>
        <p:nvPr/>
      </p:nvGrpSpPr>
      <p:grpSpPr>
        <a:xfrm>
          <a:off x="0" y="0"/>
          <a:ext cx="0" cy="0"/>
          <a:chOff x="0" y="0"/>
          <a:chExt cx="0" cy="0"/>
        </a:xfrm>
      </p:grpSpPr>
      <p:sp>
        <p:nvSpPr>
          <p:cNvPr id="302" name="Google Shape;302;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3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306" name="Shape 306"/>
        <p:cNvGrpSpPr/>
        <p:nvPr/>
      </p:nvGrpSpPr>
      <p:grpSpPr>
        <a:xfrm>
          <a:off x="0" y="0"/>
          <a:ext cx="0" cy="0"/>
          <a:chOff x="0" y="0"/>
          <a:chExt cx="0" cy="0"/>
        </a:xfrm>
      </p:grpSpPr>
      <p:sp>
        <p:nvSpPr>
          <p:cNvPr id="307" name="Google Shape;307;p39"/>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9"/>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09" name="Google Shape;309;p39"/>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310" name="Google Shape;310;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3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3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314" name="Shape 314"/>
        <p:cNvGrpSpPr/>
        <p:nvPr/>
      </p:nvGrpSpPr>
      <p:grpSpPr>
        <a:xfrm>
          <a:off x="0" y="0"/>
          <a:ext cx="0" cy="0"/>
          <a:chOff x="0" y="0"/>
          <a:chExt cx="0" cy="0"/>
        </a:xfrm>
      </p:grpSpPr>
      <p:sp>
        <p:nvSpPr>
          <p:cNvPr id="315" name="Google Shape;315;p40"/>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40"/>
          <p:cNvSpPr/>
          <p:nvPr>
            <p:ph idx="2" type="pic"/>
          </p:nvPr>
        </p:nvSpPr>
        <p:spPr>
          <a:xfrm>
            <a:off x="2589212" y="634965"/>
            <a:ext cx="8915400" cy="3854970"/>
          </a:xfrm>
          <a:prstGeom prst="rect">
            <a:avLst/>
          </a:prstGeom>
          <a:noFill/>
          <a:ln>
            <a:noFill/>
          </a:ln>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317" name="Google Shape;317;p40"/>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318" name="Google Shape;318;p4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4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322" name="Shape 322"/>
        <p:cNvGrpSpPr/>
        <p:nvPr/>
      </p:nvGrpSpPr>
      <p:grpSpPr>
        <a:xfrm>
          <a:off x="0" y="0"/>
          <a:ext cx="0" cy="0"/>
          <a:chOff x="0" y="0"/>
          <a:chExt cx="0" cy="0"/>
        </a:xfrm>
      </p:grpSpPr>
      <p:sp>
        <p:nvSpPr>
          <p:cNvPr id="323" name="Google Shape;323;p41"/>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41"/>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325" name="Google Shape;325;p4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4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4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329" name="Shape 329"/>
        <p:cNvGrpSpPr/>
        <p:nvPr/>
      </p:nvGrpSpPr>
      <p:grpSpPr>
        <a:xfrm>
          <a:off x="0" y="0"/>
          <a:ext cx="0" cy="0"/>
          <a:chOff x="0" y="0"/>
          <a:chExt cx="0" cy="0"/>
        </a:xfrm>
      </p:grpSpPr>
      <p:sp>
        <p:nvSpPr>
          <p:cNvPr id="330" name="Google Shape;330;p42"/>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42"/>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32" name="Google Shape;332;p42"/>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333" name="Google Shape;333;p4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4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4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337" name="Google Shape;337;p42"/>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accent1"/>
                </a:solidFill>
                <a:latin typeface="Arial"/>
                <a:ea typeface="Arial"/>
                <a:cs typeface="Arial"/>
                <a:sym typeface="Arial"/>
              </a:rPr>
              <a:t>“</a:t>
            </a:r>
            <a:endParaRPr/>
          </a:p>
        </p:txBody>
      </p:sp>
      <p:sp>
        <p:nvSpPr>
          <p:cNvPr id="338" name="Google Shape;338;p42"/>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accent1"/>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5"/>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339" name="Shape 339"/>
        <p:cNvGrpSpPr/>
        <p:nvPr/>
      </p:nvGrpSpPr>
      <p:grpSpPr>
        <a:xfrm>
          <a:off x="0" y="0"/>
          <a:ext cx="0" cy="0"/>
          <a:chOff x="0" y="0"/>
          <a:chExt cx="0" cy="0"/>
        </a:xfrm>
      </p:grpSpPr>
      <p:sp>
        <p:nvSpPr>
          <p:cNvPr id="340" name="Google Shape;340;p43"/>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43"/>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42" name="Google Shape;342;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4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4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ıntı İsim Kartı">
  <p:cSld name="Alıntı İsim Kartı">
    <p:spTree>
      <p:nvGrpSpPr>
        <p:cNvPr id="346" name="Shape 346"/>
        <p:cNvGrpSpPr/>
        <p:nvPr/>
      </p:nvGrpSpPr>
      <p:grpSpPr>
        <a:xfrm>
          <a:off x="0" y="0"/>
          <a:ext cx="0" cy="0"/>
          <a:chOff x="0" y="0"/>
          <a:chExt cx="0" cy="0"/>
        </a:xfrm>
      </p:grpSpPr>
      <p:sp>
        <p:nvSpPr>
          <p:cNvPr id="347" name="Google Shape;347;p4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4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49" name="Google Shape;349;p4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50" name="Google Shape;350;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4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4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354" name="Google Shape;354;p4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accent1"/>
                </a:solidFill>
                <a:latin typeface="Arial"/>
                <a:ea typeface="Arial"/>
                <a:cs typeface="Arial"/>
                <a:sym typeface="Arial"/>
              </a:rPr>
              <a:t>“</a:t>
            </a:r>
            <a:endParaRPr/>
          </a:p>
        </p:txBody>
      </p:sp>
      <p:sp>
        <p:nvSpPr>
          <p:cNvPr id="355" name="Google Shape;355;p4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8000">
                <a:solidFill>
                  <a:schemeClr val="accent1"/>
                </a:solidFill>
                <a:latin typeface="Arial"/>
                <a:ea typeface="Arial"/>
                <a:cs typeface="Arial"/>
                <a:sym typeface="Arial"/>
              </a:rPr>
              <a:t>”</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ğru veya Yanlış">
  <p:cSld name="Doğru veya Yanlış">
    <p:spTree>
      <p:nvGrpSpPr>
        <p:cNvPr id="356" name="Shape 356"/>
        <p:cNvGrpSpPr/>
        <p:nvPr/>
      </p:nvGrpSpPr>
      <p:grpSpPr>
        <a:xfrm>
          <a:off x="0" y="0"/>
          <a:ext cx="0" cy="0"/>
          <a:chOff x="0" y="0"/>
          <a:chExt cx="0" cy="0"/>
        </a:xfrm>
      </p:grpSpPr>
      <p:sp>
        <p:nvSpPr>
          <p:cNvPr id="357" name="Google Shape;357;p45"/>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4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59" name="Google Shape;359;p4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60" name="Google Shape;360;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4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4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364" name="Shape 364"/>
        <p:cNvGrpSpPr/>
        <p:nvPr/>
      </p:nvGrpSpPr>
      <p:grpSpPr>
        <a:xfrm>
          <a:off x="0" y="0"/>
          <a:ext cx="0" cy="0"/>
          <a:chOff x="0" y="0"/>
          <a:chExt cx="0" cy="0"/>
        </a:xfrm>
      </p:grpSpPr>
      <p:sp>
        <p:nvSpPr>
          <p:cNvPr id="365" name="Google Shape;365;p4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46"/>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67" name="Google Shape;367;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4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371" name="Shape 371"/>
        <p:cNvGrpSpPr/>
        <p:nvPr/>
      </p:nvGrpSpPr>
      <p:grpSpPr>
        <a:xfrm>
          <a:off x="0" y="0"/>
          <a:ext cx="0" cy="0"/>
          <a:chOff x="0" y="0"/>
          <a:chExt cx="0" cy="0"/>
        </a:xfrm>
      </p:grpSpPr>
      <p:sp>
        <p:nvSpPr>
          <p:cNvPr id="372" name="Google Shape;372;p47"/>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47"/>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74" name="Google Shape;374;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4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387" name="Shape 387"/>
        <p:cNvGrpSpPr/>
        <p:nvPr/>
      </p:nvGrpSpPr>
      <p:grpSpPr>
        <a:xfrm>
          <a:off x="0" y="0"/>
          <a:ext cx="0" cy="0"/>
          <a:chOff x="0" y="0"/>
          <a:chExt cx="0" cy="0"/>
        </a:xfrm>
      </p:grpSpPr>
      <p:sp>
        <p:nvSpPr>
          <p:cNvPr id="388" name="Google Shape;388;p49"/>
          <p:cNvSpPr txBox="1"/>
          <p:nvPr>
            <p:ph type="title"/>
          </p:nvPr>
        </p:nvSpPr>
        <p:spPr>
          <a:xfrm>
            <a:off x="406400" y="457200"/>
            <a:ext cx="11582400" cy="838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49"/>
          <p:cNvSpPr txBox="1"/>
          <p:nvPr>
            <p:ph idx="1" type="body"/>
          </p:nvPr>
        </p:nvSpPr>
        <p:spPr>
          <a:xfrm>
            <a:off x="406400" y="1554163"/>
            <a:ext cx="11582400" cy="4525963"/>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390" name="Google Shape;390;p49"/>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49"/>
          <p:cNvSpPr txBox="1"/>
          <p:nvPr>
            <p:ph idx="11" type="ftr"/>
          </p:nvPr>
        </p:nvSpPr>
        <p:spPr>
          <a:xfrm>
            <a:off x="4775200" y="76201"/>
            <a:ext cx="38608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49"/>
          <p:cNvSpPr txBox="1"/>
          <p:nvPr>
            <p:ph idx="12" type="sldNum"/>
          </p:nvPr>
        </p:nvSpPr>
        <p:spPr>
          <a:xfrm>
            <a:off x="10972800" y="6473952"/>
            <a:ext cx="1011936" cy="24688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393" name="Shape 393"/>
        <p:cNvGrpSpPr/>
        <p:nvPr/>
      </p:nvGrpSpPr>
      <p:grpSpPr>
        <a:xfrm>
          <a:off x="0" y="0"/>
          <a:ext cx="0" cy="0"/>
          <a:chOff x="0" y="0"/>
          <a:chExt cx="0" cy="0"/>
        </a:xfrm>
      </p:grpSpPr>
      <p:cxnSp>
        <p:nvCxnSpPr>
          <p:cNvPr id="394" name="Google Shape;394;p50"/>
          <p:cNvCxnSpPr/>
          <p:nvPr/>
        </p:nvCxnSpPr>
        <p:spPr>
          <a:xfrm>
            <a:off x="685800" y="5349903"/>
            <a:ext cx="11506200" cy="2381"/>
          </a:xfrm>
          <a:prstGeom prst="straightConnector1">
            <a:avLst/>
          </a:prstGeom>
          <a:noFill/>
          <a:ln cap="flat" cmpd="sng" w="9525">
            <a:solidFill>
              <a:schemeClr val="accent1"/>
            </a:solidFill>
            <a:prstDash val="solid"/>
            <a:round/>
            <a:headEnd len="sm" w="sm" type="none"/>
            <a:tailEnd len="sm" w="sm" type="none"/>
          </a:ln>
        </p:spPr>
      </p:cxnSp>
      <p:sp>
        <p:nvSpPr>
          <p:cNvPr id="395" name="Google Shape;395;p50"/>
          <p:cNvSpPr txBox="1"/>
          <p:nvPr>
            <p:ph type="ctrTitle"/>
          </p:nvPr>
        </p:nvSpPr>
        <p:spPr>
          <a:xfrm>
            <a:off x="508000" y="4853412"/>
            <a:ext cx="11277600" cy="12223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50"/>
          <p:cNvSpPr txBox="1"/>
          <p:nvPr>
            <p:ph idx="1" type="subTitle"/>
          </p:nvPr>
        </p:nvSpPr>
        <p:spPr>
          <a:xfrm>
            <a:off x="508000" y="3886200"/>
            <a:ext cx="11277600" cy="914400"/>
          </a:xfrm>
          <a:prstGeom prst="rect">
            <a:avLst/>
          </a:prstGeom>
          <a:noFill/>
          <a:ln>
            <a:noFill/>
          </a:ln>
        </p:spPr>
        <p:txBody>
          <a:bodyPr anchorCtr="0" anchor="b" bIns="45700" lIns="91425" spcFirstLastPara="1" rIns="91425" wrap="square" tIns="45700">
            <a:noAutofit/>
          </a:bodyPr>
          <a:lstStyle>
            <a:lvl1pPr lvl="0" algn="l">
              <a:spcBef>
                <a:spcPts val="480"/>
              </a:spcBef>
              <a:spcAft>
                <a:spcPts val="0"/>
              </a:spcAft>
              <a:buSzPts val="1680"/>
              <a:buNone/>
              <a:defRPr sz="2400">
                <a:solidFill>
                  <a:srgbClr val="44332A"/>
                </a:solidFill>
              </a:defRPr>
            </a:lvl1pPr>
            <a:lvl2pPr lvl="1" algn="ctr">
              <a:spcBef>
                <a:spcPts val="360"/>
              </a:spcBef>
              <a:spcAft>
                <a:spcPts val="0"/>
              </a:spcAft>
              <a:buSzPts val="1260"/>
              <a:buNone/>
              <a:defRPr/>
            </a:lvl2pPr>
            <a:lvl3pPr lvl="2" algn="ctr">
              <a:spcBef>
                <a:spcPts val="360"/>
              </a:spcBef>
              <a:spcAft>
                <a:spcPts val="0"/>
              </a:spcAft>
              <a:buSzPts val="1260"/>
              <a:buNone/>
              <a:defRPr/>
            </a:lvl3pPr>
            <a:lvl4pPr lvl="3" algn="ctr">
              <a:spcBef>
                <a:spcPts val="360"/>
              </a:spcBef>
              <a:spcAft>
                <a:spcPts val="0"/>
              </a:spcAft>
              <a:buSzPts val="1260"/>
              <a:buNone/>
              <a:defRPr/>
            </a:lvl4pPr>
            <a:lvl5pPr lvl="4" algn="ctr">
              <a:spcBef>
                <a:spcPts val="360"/>
              </a:spcBef>
              <a:spcAft>
                <a:spcPts val="0"/>
              </a:spcAft>
              <a:buSzPts val="1080"/>
              <a:buNone/>
              <a:defRPr/>
            </a:lvl5pPr>
            <a:lvl6pPr lvl="5" algn="ctr">
              <a:spcBef>
                <a:spcPts val="360"/>
              </a:spcBef>
              <a:spcAft>
                <a:spcPts val="0"/>
              </a:spcAft>
              <a:buSzPts val="1080"/>
              <a:buNone/>
              <a:defRPr/>
            </a:lvl6pPr>
            <a:lvl7pPr lvl="6" algn="ctr">
              <a:spcBef>
                <a:spcPts val="360"/>
              </a:spcBef>
              <a:spcAft>
                <a:spcPts val="0"/>
              </a:spcAft>
              <a:buSzPts val="1080"/>
              <a:buNone/>
              <a:defRPr/>
            </a:lvl7pPr>
            <a:lvl8pPr lvl="7" algn="ctr">
              <a:spcBef>
                <a:spcPts val="360"/>
              </a:spcBef>
              <a:spcAft>
                <a:spcPts val="0"/>
              </a:spcAft>
              <a:buSzPts val="1080"/>
              <a:buNone/>
              <a:defRPr/>
            </a:lvl8pPr>
            <a:lvl9pPr lvl="8" algn="ctr">
              <a:spcBef>
                <a:spcPts val="360"/>
              </a:spcBef>
              <a:spcAft>
                <a:spcPts val="0"/>
              </a:spcAft>
              <a:buSzPts val="1080"/>
              <a:buNone/>
              <a:defRPr/>
            </a:lvl9pPr>
          </a:lstStyle>
          <a:p/>
        </p:txBody>
      </p:sp>
      <p:sp>
        <p:nvSpPr>
          <p:cNvPr id="397" name="Google Shape;397;p50"/>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50"/>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50"/>
          <p:cNvSpPr txBox="1"/>
          <p:nvPr>
            <p:ph idx="12" type="sldNum"/>
          </p:nvPr>
        </p:nvSpPr>
        <p:spPr>
          <a:xfrm>
            <a:off x="10972800" y="6473952"/>
            <a:ext cx="1011936" cy="24688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showMasterSp="0" type="secHead">
  <p:cSld name="SECTION_HEADER">
    <p:bg>
      <p:bgPr>
        <a:blipFill>
          <a:blip r:embed="rId2">
            <a:alphaModFix/>
          </a:blip>
          <a:stretch>
            <a:fillRect/>
          </a:stretch>
        </a:blipFill>
      </p:bgPr>
    </p:bg>
    <p:spTree>
      <p:nvGrpSpPr>
        <p:cNvPr id="400" name="Shape 400"/>
        <p:cNvGrpSpPr/>
        <p:nvPr/>
      </p:nvGrpSpPr>
      <p:grpSpPr>
        <a:xfrm>
          <a:off x="0" y="0"/>
          <a:ext cx="0" cy="0"/>
          <a:chOff x="0" y="0"/>
          <a:chExt cx="0" cy="0"/>
        </a:xfrm>
      </p:grpSpPr>
      <p:cxnSp>
        <p:nvCxnSpPr>
          <p:cNvPr id="401" name="Google Shape;401;p51"/>
          <p:cNvCxnSpPr/>
          <p:nvPr/>
        </p:nvCxnSpPr>
        <p:spPr>
          <a:xfrm>
            <a:off x="685800" y="3444903"/>
            <a:ext cx="11506200" cy="2381"/>
          </a:xfrm>
          <a:prstGeom prst="straightConnector1">
            <a:avLst/>
          </a:prstGeom>
          <a:noFill/>
          <a:ln cap="flat" cmpd="sng" w="9525">
            <a:solidFill>
              <a:schemeClr val="accent1"/>
            </a:solidFill>
            <a:prstDash val="solid"/>
            <a:round/>
            <a:headEnd len="sm" w="sm" type="none"/>
            <a:tailEnd len="sm" w="sm" type="none"/>
          </a:ln>
        </p:spPr>
      </p:cxnSp>
      <p:sp>
        <p:nvSpPr>
          <p:cNvPr id="402" name="Google Shape;402;p51"/>
          <p:cNvSpPr txBox="1"/>
          <p:nvPr>
            <p:ph idx="1" type="body"/>
          </p:nvPr>
        </p:nvSpPr>
        <p:spPr>
          <a:xfrm>
            <a:off x="508000" y="1676400"/>
            <a:ext cx="11277600" cy="1219200"/>
          </a:xfrm>
          <a:prstGeom prst="rect">
            <a:avLst/>
          </a:prstGeom>
          <a:noFill/>
          <a:ln>
            <a:noFill/>
          </a:ln>
        </p:spPr>
        <p:txBody>
          <a:bodyPr anchorCtr="0" anchor="b" bIns="45700" lIns="91425" spcFirstLastPara="1" rIns="91425" wrap="square" tIns="45700">
            <a:noAutofit/>
          </a:bodyPr>
          <a:lstStyle>
            <a:lvl1pPr indent="-228600" lvl="0" marL="457200" algn="r">
              <a:spcBef>
                <a:spcPts val="400"/>
              </a:spcBef>
              <a:spcAft>
                <a:spcPts val="0"/>
              </a:spcAft>
              <a:buSzPts val="1400"/>
              <a:buNone/>
              <a:defRPr sz="2000">
                <a:solidFill>
                  <a:srgbClr val="DCD0B0"/>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80"/>
              </a:spcBef>
              <a:spcAft>
                <a:spcPts val="0"/>
              </a:spcAft>
              <a:buSzPts val="840"/>
              <a:buNone/>
              <a:defRPr sz="1400">
                <a:solidFill>
                  <a:schemeClr val="lt1"/>
                </a:solidFill>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03" name="Google Shape;403;p51"/>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51"/>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51"/>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406" name="Google Shape;406;p51"/>
          <p:cNvSpPr txBox="1"/>
          <p:nvPr>
            <p:ph type="title"/>
          </p:nvPr>
        </p:nvSpPr>
        <p:spPr>
          <a:xfrm>
            <a:off x="240633" y="2947086"/>
            <a:ext cx="11582400" cy="11848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lt2"/>
              </a:buClr>
              <a:buSzPts val="3600"/>
              <a:buFont typeface="Libre Franklin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07" name="Shape 407"/>
        <p:cNvGrpSpPr/>
        <p:nvPr/>
      </p:nvGrpSpPr>
      <p:grpSpPr>
        <a:xfrm>
          <a:off x="0" y="0"/>
          <a:ext cx="0" cy="0"/>
          <a:chOff x="0" y="0"/>
          <a:chExt cx="0" cy="0"/>
        </a:xfrm>
      </p:grpSpPr>
      <p:sp>
        <p:nvSpPr>
          <p:cNvPr id="408" name="Google Shape;408;p52"/>
          <p:cNvSpPr txBox="1"/>
          <p:nvPr>
            <p:ph type="title"/>
          </p:nvPr>
        </p:nvSpPr>
        <p:spPr>
          <a:xfrm>
            <a:off x="402336" y="457200"/>
            <a:ext cx="11582400" cy="8412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52"/>
          <p:cNvSpPr txBox="1"/>
          <p:nvPr>
            <p:ph idx="1" type="body"/>
          </p:nvPr>
        </p:nvSpPr>
        <p:spPr>
          <a:xfrm>
            <a:off x="406400" y="1600200"/>
            <a:ext cx="5588000" cy="47244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10" name="Google Shape;410;p52"/>
          <p:cNvSpPr txBox="1"/>
          <p:nvPr>
            <p:ph idx="2" type="body"/>
          </p:nvPr>
        </p:nvSpPr>
        <p:spPr>
          <a:xfrm>
            <a:off x="6197600" y="1600200"/>
            <a:ext cx="5791200" cy="4724400"/>
          </a:xfrm>
          <a:prstGeom prst="rect">
            <a:avLst/>
          </a:prstGeom>
          <a:noFill/>
          <a:ln>
            <a:noFill/>
          </a:ln>
        </p:spPr>
        <p:txBody>
          <a:bodyPr anchorCtr="0" anchor="t" bIns="45700" lIns="91425" spcFirstLastPara="1" rIns="91425" wrap="square" tIns="45700">
            <a:noAutofit/>
          </a:bodyPr>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11" name="Google Shape;411;p52"/>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52"/>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52"/>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showMasterSp="0" type="twoTxTwoObj">
  <p:cSld name="TWO_OBJECTS_WITH_TEXT">
    <p:spTree>
      <p:nvGrpSpPr>
        <p:cNvPr id="414" name="Shape 414"/>
        <p:cNvGrpSpPr/>
        <p:nvPr/>
      </p:nvGrpSpPr>
      <p:grpSpPr>
        <a:xfrm>
          <a:off x="0" y="0"/>
          <a:ext cx="0" cy="0"/>
          <a:chOff x="0" y="0"/>
          <a:chExt cx="0" cy="0"/>
        </a:xfrm>
      </p:grpSpPr>
      <p:sp>
        <p:nvSpPr>
          <p:cNvPr id="415" name="Google Shape;415;p53"/>
          <p:cNvSpPr txBox="1"/>
          <p:nvPr>
            <p:ph type="title"/>
          </p:nvPr>
        </p:nvSpPr>
        <p:spPr>
          <a:xfrm>
            <a:off x="406400" y="5410200"/>
            <a:ext cx="11480800" cy="8826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3600"/>
              <a:buFont typeface="Libre Franklin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53"/>
          <p:cNvSpPr txBox="1"/>
          <p:nvPr>
            <p:ph idx="1" type="body"/>
          </p:nvPr>
        </p:nvSpPr>
        <p:spPr>
          <a:xfrm>
            <a:off x="375259" y="666750"/>
            <a:ext cx="5720741"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260"/>
              <a:buNone/>
              <a:defRPr b="0" sz="1800" cap="none">
                <a:solidFill>
                  <a:srgbClr val="AF7621"/>
                </a:solidFill>
                <a:latin typeface="Libre Franklin Medium"/>
                <a:ea typeface="Libre Franklin Medium"/>
                <a:cs typeface="Libre Franklin Medium"/>
                <a:sym typeface="Libre Franklin Medium"/>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17" name="Google Shape;417;p53"/>
          <p:cNvSpPr txBox="1"/>
          <p:nvPr>
            <p:ph idx="2" type="body"/>
          </p:nvPr>
        </p:nvSpPr>
        <p:spPr>
          <a:xfrm>
            <a:off x="6193367" y="666750"/>
            <a:ext cx="5722988" cy="639762"/>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260"/>
              <a:buNone/>
              <a:defRPr b="0" sz="1800" cap="none">
                <a:solidFill>
                  <a:srgbClr val="AF7621"/>
                </a:solidFill>
                <a:latin typeface="Libre Franklin Medium"/>
                <a:ea typeface="Libre Franklin Medium"/>
                <a:cs typeface="Libre Franklin Medium"/>
                <a:sym typeface="Libre Franklin Medium"/>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18" name="Google Shape;418;p53"/>
          <p:cNvSpPr txBox="1"/>
          <p:nvPr>
            <p:ph idx="3" type="body"/>
          </p:nvPr>
        </p:nvSpPr>
        <p:spPr>
          <a:xfrm>
            <a:off x="375259" y="1316038"/>
            <a:ext cx="5720741" cy="3941763"/>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19" name="Google Shape;419;p53"/>
          <p:cNvSpPr txBox="1"/>
          <p:nvPr>
            <p:ph idx="4" type="body"/>
          </p:nvPr>
        </p:nvSpPr>
        <p:spPr>
          <a:xfrm>
            <a:off x="6198307" y="1316038"/>
            <a:ext cx="5718048" cy="3941763"/>
          </a:xfrm>
          <a:prstGeom prst="rect">
            <a:avLst/>
          </a:prstGeom>
          <a:noFill/>
          <a:ln>
            <a:noFill/>
          </a:ln>
        </p:spPr>
        <p:txBody>
          <a:bodyPr anchorCtr="0" anchor="t" bIns="45700" lIns="91425" spcFirstLastPara="1" rIns="91425" wrap="square" tIns="45700">
            <a:noAutofit/>
          </a:bodyPr>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20" name="Google Shape;420;p53"/>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53"/>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53"/>
          <p:cNvSpPr txBox="1"/>
          <p:nvPr>
            <p:ph idx="12" type="sldNum"/>
          </p:nvPr>
        </p:nvSpPr>
        <p:spPr>
          <a:xfrm>
            <a:off x="10972800" y="6477000"/>
            <a:ext cx="1016000" cy="24688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cxnSp>
        <p:nvCxnSpPr>
          <p:cNvPr id="423" name="Google Shape;423;p53"/>
          <p:cNvCxnSpPr/>
          <p:nvPr/>
        </p:nvCxnSpPr>
        <p:spPr>
          <a:xfrm>
            <a:off x="685800" y="6019801"/>
            <a:ext cx="11506200" cy="2381"/>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6"/>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24" name="Shape 424"/>
        <p:cNvGrpSpPr/>
        <p:nvPr/>
      </p:nvGrpSpPr>
      <p:grpSpPr>
        <a:xfrm>
          <a:off x="0" y="0"/>
          <a:ext cx="0" cy="0"/>
          <a:chOff x="0" y="0"/>
          <a:chExt cx="0" cy="0"/>
        </a:xfrm>
      </p:grpSpPr>
      <p:sp>
        <p:nvSpPr>
          <p:cNvPr id="425" name="Google Shape;425;p54"/>
          <p:cNvSpPr txBox="1"/>
          <p:nvPr>
            <p:ph type="title"/>
          </p:nvPr>
        </p:nvSpPr>
        <p:spPr>
          <a:xfrm>
            <a:off x="402336" y="457200"/>
            <a:ext cx="11582400" cy="8412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6" name="Google Shape;426;p54"/>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54"/>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54"/>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showMasterSp="0" type="blank">
  <p:cSld name="BLANK">
    <p:spTree>
      <p:nvGrpSpPr>
        <p:cNvPr id="429" name="Shape 429"/>
        <p:cNvGrpSpPr/>
        <p:nvPr/>
      </p:nvGrpSpPr>
      <p:grpSpPr>
        <a:xfrm>
          <a:off x="0" y="0"/>
          <a:ext cx="0" cy="0"/>
          <a:chOff x="0" y="0"/>
          <a:chExt cx="0" cy="0"/>
        </a:xfrm>
      </p:grpSpPr>
      <p:sp>
        <p:nvSpPr>
          <p:cNvPr id="430" name="Google Shape;430;p55"/>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55"/>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55"/>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showMasterSp="0" type="objTx">
  <p:cSld name="OBJECT_WITH_CAPTION_TEXT">
    <p:spTree>
      <p:nvGrpSpPr>
        <p:cNvPr id="433" name="Shape 433"/>
        <p:cNvGrpSpPr/>
        <p:nvPr/>
      </p:nvGrpSpPr>
      <p:grpSpPr>
        <a:xfrm>
          <a:off x="0" y="0"/>
          <a:ext cx="0" cy="0"/>
          <a:chOff x="0" y="0"/>
          <a:chExt cx="0" cy="0"/>
        </a:xfrm>
      </p:grpSpPr>
      <p:cxnSp>
        <p:nvCxnSpPr>
          <p:cNvPr id="434" name="Google Shape;434;p56"/>
          <p:cNvCxnSpPr/>
          <p:nvPr/>
        </p:nvCxnSpPr>
        <p:spPr>
          <a:xfrm>
            <a:off x="685800" y="5849118"/>
            <a:ext cx="11506200" cy="2381"/>
          </a:xfrm>
          <a:prstGeom prst="straightConnector1">
            <a:avLst/>
          </a:prstGeom>
          <a:noFill/>
          <a:ln cap="flat" cmpd="sng" w="9525">
            <a:solidFill>
              <a:schemeClr val="accent1"/>
            </a:solidFill>
            <a:prstDash val="solid"/>
            <a:round/>
            <a:headEnd len="sm" w="sm" type="none"/>
            <a:tailEnd len="sm" w="sm" type="none"/>
          </a:ln>
        </p:spPr>
      </p:cxnSp>
      <p:sp>
        <p:nvSpPr>
          <p:cNvPr id="435" name="Google Shape;435;p56"/>
          <p:cNvSpPr txBox="1"/>
          <p:nvPr>
            <p:ph type="title"/>
          </p:nvPr>
        </p:nvSpPr>
        <p:spPr>
          <a:xfrm>
            <a:off x="609600" y="5486400"/>
            <a:ext cx="11277600" cy="52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2000"/>
              <a:buFont typeface="Libre Franklin Medium"/>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56"/>
          <p:cNvSpPr txBox="1"/>
          <p:nvPr>
            <p:ph idx="1" type="body"/>
          </p:nvPr>
        </p:nvSpPr>
        <p:spPr>
          <a:xfrm>
            <a:off x="609601" y="609600"/>
            <a:ext cx="4011084" cy="4800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37" name="Google Shape;437;p56"/>
          <p:cNvSpPr txBox="1"/>
          <p:nvPr>
            <p:ph idx="2" type="body"/>
          </p:nvPr>
        </p:nvSpPr>
        <p:spPr>
          <a:xfrm>
            <a:off x="4766733" y="609600"/>
            <a:ext cx="7120467" cy="4800600"/>
          </a:xfrm>
          <a:prstGeom prst="rect">
            <a:avLst/>
          </a:prstGeom>
          <a:noFill/>
          <a:ln>
            <a:noFill/>
          </a:ln>
        </p:spPr>
        <p:txBody>
          <a:bodyPr anchorCtr="0" anchor="t" bIns="45700" lIns="91425" spcFirstLastPara="1" rIns="91425" wrap="square" tIns="45700">
            <a:noAutofit/>
          </a:bodyPr>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38" name="Google Shape;438;p56"/>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56"/>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56"/>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spTree>
      <p:nvGrpSpPr>
        <p:cNvPr id="441" name="Shape 441"/>
        <p:cNvGrpSpPr/>
        <p:nvPr/>
      </p:nvGrpSpPr>
      <p:grpSpPr>
        <a:xfrm>
          <a:off x="0" y="0"/>
          <a:ext cx="0" cy="0"/>
          <a:chOff x="0" y="0"/>
          <a:chExt cx="0" cy="0"/>
        </a:xfrm>
      </p:grpSpPr>
      <p:sp>
        <p:nvSpPr>
          <p:cNvPr id="442" name="Google Shape;442;p57"/>
          <p:cNvSpPr/>
          <p:nvPr>
            <p:ph idx="2" type="pic"/>
          </p:nvPr>
        </p:nvSpPr>
        <p:spPr>
          <a:xfrm>
            <a:off x="4673600" y="616634"/>
            <a:ext cx="6705600" cy="3657600"/>
          </a:xfrm>
          <a:prstGeom prst="rect">
            <a:avLst/>
          </a:prstGeom>
          <a:solidFill>
            <a:schemeClr val="lt1"/>
          </a:solidFill>
          <a:ln cap="flat" cmpd="sng" w="9525">
            <a:solidFill>
              <a:schemeClr val="accent1"/>
            </a:solidFill>
            <a:prstDash val="solid"/>
            <a:round/>
            <a:headEnd len="sm" w="sm" type="none"/>
            <a:tailEnd len="sm" w="sm" type="none"/>
          </a:ln>
          <a:effectLst>
            <a:reflection blurRad="0" dir="5400000" dist="900" endA="500" endPos="10000" kx="0" rotWithShape="0" algn="bl" stA="49000" stPos="0" sy="-90000" ky="0"/>
          </a:effectLst>
        </p:spPr>
        <p:txBody>
          <a:bodyPr anchorCtr="0" anchor="t" bIns="45700" lIns="91425" spcFirstLastPara="1" rIns="91425" wrap="square" tIns="45700">
            <a:noAutofit/>
          </a:bodyPr>
          <a:lstStyle>
            <a:lvl1pPr lvl="0" marR="0" rtl="0" algn="l">
              <a:spcBef>
                <a:spcPts val="640"/>
              </a:spcBef>
              <a:spcAft>
                <a:spcPts val="0"/>
              </a:spcAft>
              <a:buClr>
                <a:schemeClr val="accent1"/>
              </a:buClr>
              <a:buSzPts val="2240"/>
              <a:buFont typeface="Noto Sans Symbols"/>
              <a:buNone/>
              <a:defRPr b="0" i="0" sz="3200" u="none" cap="none" strike="noStrike">
                <a:solidFill>
                  <a:schemeClr val="dk2"/>
                </a:solidFill>
                <a:latin typeface="Libre Franklin"/>
                <a:ea typeface="Libre Franklin"/>
                <a:cs typeface="Libre Franklin"/>
                <a:sym typeface="Libre Franklin"/>
              </a:defRPr>
            </a:lvl1pPr>
            <a:lvl2pPr lvl="1"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Libre Franklin"/>
                <a:ea typeface="Libre Franklin"/>
                <a:cs typeface="Libre Franklin"/>
                <a:sym typeface="Libre Franklin"/>
              </a:defRPr>
            </a:lvl2pPr>
            <a:lvl3pPr lvl="2"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Libre Franklin"/>
                <a:ea typeface="Libre Franklin"/>
                <a:cs typeface="Libre Franklin"/>
                <a:sym typeface="Libre Franklin"/>
              </a:defRPr>
            </a:lvl3pPr>
            <a:lvl4pPr lvl="3"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Libre Franklin"/>
                <a:ea typeface="Libre Franklin"/>
                <a:cs typeface="Libre Franklin"/>
                <a:sym typeface="Libre Franklin"/>
              </a:defRPr>
            </a:lvl4pPr>
            <a:lvl5pPr lvl="4"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Libre Franklin"/>
                <a:ea typeface="Libre Franklin"/>
                <a:cs typeface="Libre Franklin"/>
                <a:sym typeface="Libre Franklin"/>
              </a:defRPr>
            </a:lvl5pPr>
            <a:lvl6pPr lvl="5"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Libre Franklin"/>
                <a:ea typeface="Libre Franklin"/>
                <a:cs typeface="Libre Franklin"/>
                <a:sym typeface="Libre Franklin"/>
              </a:defRPr>
            </a:lvl6pPr>
            <a:lvl7pPr lvl="6"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Libre Franklin"/>
                <a:ea typeface="Libre Franklin"/>
                <a:cs typeface="Libre Franklin"/>
                <a:sym typeface="Libre Franklin"/>
              </a:defRPr>
            </a:lvl7pPr>
            <a:lvl8pPr lvl="7"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Libre Franklin"/>
                <a:ea typeface="Libre Franklin"/>
                <a:cs typeface="Libre Franklin"/>
                <a:sym typeface="Libre Franklin"/>
              </a:defRPr>
            </a:lvl8pPr>
            <a:lvl9pPr lvl="8"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Libre Franklin"/>
                <a:ea typeface="Libre Franklin"/>
                <a:cs typeface="Libre Franklin"/>
                <a:sym typeface="Libre Franklin"/>
              </a:defRPr>
            </a:lvl9pPr>
          </a:lstStyle>
          <a:p/>
        </p:txBody>
      </p:sp>
      <p:sp>
        <p:nvSpPr>
          <p:cNvPr id="443" name="Google Shape;443;p57"/>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57"/>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57"/>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446" name="Google Shape;446;p57"/>
          <p:cNvSpPr txBox="1"/>
          <p:nvPr>
            <p:ph type="title"/>
          </p:nvPr>
        </p:nvSpPr>
        <p:spPr>
          <a:xfrm>
            <a:off x="508000" y="4993760"/>
            <a:ext cx="7823200" cy="5222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2000"/>
              <a:buFont typeface="Libre Franklin Medium"/>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57"/>
          <p:cNvSpPr txBox="1"/>
          <p:nvPr>
            <p:ph idx="1" type="body"/>
          </p:nvPr>
        </p:nvSpPr>
        <p:spPr>
          <a:xfrm>
            <a:off x="508000" y="5533218"/>
            <a:ext cx="7823200" cy="768350"/>
          </a:xfrm>
          <a:prstGeom prst="rect">
            <a:avLst/>
          </a:prstGeom>
          <a:noFill/>
          <a:ln>
            <a:noFill/>
          </a:ln>
        </p:spPr>
        <p:txBody>
          <a:bodyPr anchorCtr="0" anchor="t" bIns="45700" lIns="109725" spcFirstLastPara="1" rIns="91425" wrap="square" tIns="0">
            <a:noAutofit/>
          </a:bodyPr>
          <a:lstStyle>
            <a:lvl1pPr indent="-228600" lvl="0" marL="457200" algn="l">
              <a:spcBef>
                <a:spcPts val="280"/>
              </a:spcBef>
              <a:spcAft>
                <a:spcPts val="0"/>
              </a:spcAft>
              <a:buSzPts val="980"/>
              <a:buNone/>
              <a:defRPr sz="1400"/>
            </a:lvl1pPr>
            <a:lvl2pPr indent="-281940" lvl="1" marL="914400" algn="l">
              <a:spcBef>
                <a:spcPts val="240"/>
              </a:spcBef>
              <a:spcAft>
                <a:spcPts val="0"/>
              </a:spcAft>
              <a:buSzPts val="840"/>
              <a:buChar char="🞤"/>
              <a:defRPr sz="1200"/>
            </a:lvl2pPr>
            <a:lvl3pPr indent="-273050" lvl="2" marL="1371600" algn="l">
              <a:spcBef>
                <a:spcPts val="200"/>
              </a:spcBef>
              <a:spcAft>
                <a:spcPts val="0"/>
              </a:spcAft>
              <a:buSzPts val="700"/>
              <a:buChar char="🞫"/>
              <a:defRPr sz="1000"/>
            </a:lvl3pPr>
            <a:lvl4pPr indent="-268605" lvl="3" marL="1828800" algn="l">
              <a:spcBef>
                <a:spcPts val="180"/>
              </a:spcBef>
              <a:spcAft>
                <a:spcPts val="0"/>
              </a:spcAft>
              <a:buSzPts val="630"/>
              <a:buChar char="🞲"/>
              <a:defRPr sz="900"/>
            </a:lvl4pPr>
            <a:lvl5pPr indent="-262889" lvl="4" marL="2286000" algn="l">
              <a:spcBef>
                <a:spcPts val="180"/>
              </a:spcBef>
              <a:spcAft>
                <a:spcPts val="0"/>
              </a:spcAft>
              <a:buSzPts val="540"/>
              <a:buChar char="🞩"/>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448" name="Shape 448"/>
        <p:cNvGrpSpPr/>
        <p:nvPr/>
      </p:nvGrpSpPr>
      <p:grpSpPr>
        <a:xfrm>
          <a:off x="0" y="0"/>
          <a:ext cx="0" cy="0"/>
          <a:chOff x="0" y="0"/>
          <a:chExt cx="0" cy="0"/>
        </a:xfrm>
      </p:grpSpPr>
      <p:sp>
        <p:nvSpPr>
          <p:cNvPr id="449" name="Google Shape;449;p58"/>
          <p:cNvSpPr txBox="1"/>
          <p:nvPr>
            <p:ph type="title"/>
          </p:nvPr>
        </p:nvSpPr>
        <p:spPr>
          <a:xfrm>
            <a:off x="406400" y="457200"/>
            <a:ext cx="11582400" cy="838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58"/>
          <p:cNvSpPr txBox="1"/>
          <p:nvPr>
            <p:ph idx="1" type="body"/>
          </p:nvPr>
        </p:nvSpPr>
        <p:spPr>
          <a:xfrm rot="5400000">
            <a:off x="3934618" y="-1974056"/>
            <a:ext cx="4525963" cy="115824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51" name="Google Shape;451;p58"/>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58"/>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58"/>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showMasterSp="0" type="vertTitleAndTx">
  <p:cSld name="VERTICAL_TITLE_AND_VERTICAL_TEXT">
    <p:spTree>
      <p:nvGrpSpPr>
        <p:cNvPr id="454" name="Shape 454"/>
        <p:cNvGrpSpPr/>
        <p:nvPr/>
      </p:nvGrpSpPr>
      <p:grpSpPr>
        <a:xfrm>
          <a:off x="0" y="0"/>
          <a:ext cx="0" cy="0"/>
          <a:chOff x="0" y="0"/>
          <a:chExt cx="0" cy="0"/>
        </a:xfrm>
      </p:grpSpPr>
      <p:sp>
        <p:nvSpPr>
          <p:cNvPr id="455" name="Google Shape;455;p59"/>
          <p:cNvSpPr txBox="1"/>
          <p:nvPr>
            <p:ph type="title"/>
          </p:nvPr>
        </p:nvSpPr>
        <p:spPr>
          <a:xfrm rot="5400000">
            <a:off x="7437437" y="2255840"/>
            <a:ext cx="5851525" cy="243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59"/>
          <p:cNvSpPr txBox="1"/>
          <p:nvPr>
            <p:ph idx="1" type="body"/>
          </p:nvPr>
        </p:nvSpPr>
        <p:spPr>
          <a:xfrm rot="5400000">
            <a:off x="1849437" y="-690561"/>
            <a:ext cx="5851525" cy="8331200"/>
          </a:xfrm>
          <a:prstGeom prst="rect">
            <a:avLst/>
          </a:prstGeom>
          <a:noFill/>
          <a:ln>
            <a:noFill/>
          </a:ln>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57" name="Google Shape;457;p59"/>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59"/>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 name="Google Shape;459;p59"/>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467" name="Shape 467"/>
        <p:cNvGrpSpPr/>
        <p:nvPr/>
      </p:nvGrpSpPr>
      <p:grpSpPr>
        <a:xfrm>
          <a:off x="0" y="0"/>
          <a:ext cx="0" cy="0"/>
          <a:chOff x="0" y="0"/>
          <a:chExt cx="0" cy="0"/>
        </a:xfrm>
      </p:grpSpPr>
      <p:sp>
        <p:nvSpPr>
          <p:cNvPr id="468" name="Google Shape;468;p61"/>
          <p:cNvSpPr txBox="1"/>
          <p:nvPr>
            <p:ph type="title"/>
          </p:nvPr>
        </p:nvSpPr>
        <p:spPr>
          <a:xfrm>
            <a:off x="609600" y="320040"/>
            <a:ext cx="9652000" cy="11430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61"/>
          <p:cNvSpPr txBox="1"/>
          <p:nvPr>
            <p:ph idx="1" type="body"/>
          </p:nvPr>
        </p:nvSpPr>
        <p:spPr>
          <a:xfrm>
            <a:off x="609600" y="1609416"/>
            <a:ext cx="9652000" cy="484632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0" name="Google Shape;470;p61"/>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61"/>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61"/>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bg>
      <p:bgPr>
        <a:gradFill>
          <a:gsLst>
            <a:gs pos="0">
              <a:schemeClr val="lt1"/>
            </a:gs>
            <a:gs pos="100000">
              <a:srgbClr val="9E9E9E"/>
            </a:gs>
          </a:gsLst>
          <a:path path="circle">
            <a:fillToRect b="50%" l="50%" r="50%" t="50%"/>
          </a:path>
          <a:tileRect/>
        </a:gradFill>
      </p:bgPr>
    </p:bg>
    <p:spTree>
      <p:nvGrpSpPr>
        <p:cNvPr id="473" name="Shape 473"/>
        <p:cNvGrpSpPr/>
        <p:nvPr/>
      </p:nvGrpSpPr>
      <p:grpSpPr>
        <a:xfrm>
          <a:off x="0" y="0"/>
          <a:ext cx="0" cy="0"/>
          <a:chOff x="0" y="0"/>
          <a:chExt cx="0" cy="0"/>
        </a:xfrm>
      </p:grpSpPr>
      <p:sp>
        <p:nvSpPr>
          <p:cNvPr id="474" name="Google Shape;474;p62"/>
          <p:cNvSpPr/>
          <p:nvPr/>
        </p:nvSpPr>
        <p:spPr>
          <a:xfrm flipH="1">
            <a:off x="3556000" y="0"/>
            <a:ext cx="8636000" cy="6858000"/>
          </a:xfrm>
          <a:prstGeom prst="rect">
            <a:avLst/>
          </a:prstGeom>
          <a:blipFill rotWithShape="1">
            <a:blip r:embed="rId2">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475" name="Google Shape;475;p62"/>
          <p:cNvCxnSpPr/>
          <p:nvPr/>
        </p:nvCxnSpPr>
        <p:spPr>
          <a:xfrm rot="-5400000">
            <a:off x="127000"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476" name="Google Shape;476;p62"/>
          <p:cNvSpPr txBox="1"/>
          <p:nvPr>
            <p:ph type="ctrTitle"/>
          </p:nvPr>
        </p:nvSpPr>
        <p:spPr>
          <a:xfrm>
            <a:off x="4489157" y="533400"/>
            <a:ext cx="68072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Clr>
                <a:srgbClr val="FEF7F0"/>
              </a:buClr>
              <a:buSzPts val="4200"/>
              <a:buFont typeface="Trebuchet MS"/>
              <a:buNone/>
              <a:defRPr b="1"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7" name="Google Shape;477;p62"/>
          <p:cNvSpPr txBox="1"/>
          <p:nvPr>
            <p:ph idx="1" type="subTitle"/>
          </p:nvPr>
        </p:nvSpPr>
        <p:spPr>
          <a:xfrm>
            <a:off x="4472589" y="3539864"/>
            <a:ext cx="6819704" cy="1101248"/>
          </a:xfrm>
          <a:prstGeom prst="rect">
            <a:avLst/>
          </a:prstGeom>
          <a:noFill/>
          <a:ln>
            <a:noFill/>
          </a:ln>
        </p:spPr>
        <p:txBody>
          <a:bodyPr anchorCtr="0" anchor="t" bIns="0" lIns="45700" spcFirstLastPara="1" rIns="45700" wrap="square" tIns="0">
            <a:no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478" name="Google Shape;478;p62"/>
          <p:cNvSpPr txBox="1"/>
          <p:nvPr>
            <p:ph idx="10" type="dt"/>
          </p:nvPr>
        </p:nvSpPr>
        <p:spPr>
          <a:xfrm>
            <a:off x="7828299"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62"/>
          <p:cNvSpPr txBox="1"/>
          <p:nvPr>
            <p:ph idx="11" type="ftr"/>
          </p:nvPr>
        </p:nvSpPr>
        <p:spPr>
          <a:xfrm>
            <a:off x="3759200" y="6557946"/>
            <a:ext cx="3903629"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62"/>
          <p:cNvSpPr txBox="1"/>
          <p:nvPr>
            <p:ph idx="12" type="sldNum"/>
          </p:nvPr>
        </p:nvSpPr>
        <p:spPr>
          <a:xfrm>
            <a:off x="10507845"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rgbClr val="FFFFFF"/>
                </a:solidFill>
                <a:latin typeface="Trebuchet MS"/>
                <a:ea typeface="Trebuchet MS"/>
                <a:cs typeface="Trebuchet MS"/>
                <a:sym typeface="Trebuchet MS"/>
              </a:defRPr>
            </a:lvl1pPr>
            <a:lvl2pPr indent="0" lvl="1" marL="0" algn="r">
              <a:spcBef>
                <a:spcPts val="0"/>
              </a:spcBef>
              <a:buNone/>
              <a:defRPr sz="1100">
                <a:solidFill>
                  <a:srgbClr val="FFFFFF"/>
                </a:solidFill>
                <a:latin typeface="Trebuchet MS"/>
                <a:ea typeface="Trebuchet MS"/>
                <a:cs typeface="Trebuchet MS"/>
                <a:sym typeface="Trebuchet MS"/>
              </a:defRPr>
            </a:lvl2pPr>
            <a:lvl3pPr indent="0" lvl="2" marL="0" algn="r">
              <a:spcBef>
                <a:spcPts val="0"/>
              </a:spcBef>
              <a:buNone/>
              <a:defRPr sz="1100">
                <a:solidFill>
                  <a:srgbClr val="FFFFFF"/>
                </a:solidFill>
                <a:latin typeface="Trebuchet MS"/>
                <a:ea typeface="Trebuchet MS"/>
                <a:cs typeface="Trebuchet MS"/>
                <a:sym typeface="Trebuchet MS"/>
              </a:defRPr>
            </a:lvl3pPr>
            <a:lvl4pPr indent="0" lvl="3" marL="0" algn="r">
              <a:spcBef>
                <a:spcPts val="0"/>
              </a:spcBef>
              <a:buNone/>
              <a:defRPr sz="1100">
                <a:solidFill>
                  <a:srgbClr val="FFFFFF"/>
                </a:solidFill>
                <a:latin typeface="Trebuchet MS"/>
                <a:ea typeface="Trebuchet MS"/>
                <a:cs typeface="Trebuchet MS"/>
                <a:sym typeface="Trebuchet MS"/>
              </a:defRPr>
            </a:lvl4pPr>
            <a:lvl5pPr indent="0" lvl="4" marL="0" algn="r">
              <a:spcBef>
                <a:spcPts val="0"/>
              </a:spcBef>
              <a:buNone/>
              <a:defRPr sz="1100">
                <a:solidFill>
                  <a:srgbClr val="FFFFFF"/>
                </a:solidFill>
                <a:latin typeface="Trebuchet MS"/>
                <a:ea typeface="Trebuchet MS"/>
                <a:cs typeface="Trebuchet MS"/>
                <a:sym typeface="Trebuchet MS"/>
              </a:defRPr>
            </a:lvl5pPr>
            <a:lvl6pPr indent="0" lvl="5" marL="0" algn="r">
              <a:spcBef>
                <a:spcPts val="0"/>
              </a:spcBef>
              <a:buNone/>
              <a:defRPr sz="1100">
                <a:solidFill>
                  <a:srgbClr val="FFFFFF"/>
                </a:solidFill>
                <a:latin typeface="Trebuchet MS"/>
                <a:ea typeface="Trebuchet MS"/>
                <a:cs typeface="Trebuchet MS"/>
                <a:sym typeface="Trebuchet MS"/>
              </a:defRPr>
            </a:lvl6pPr>
            <a:lvl7pPr indent="0" lvl="6" marL="0" algn="r">
              <a:spcBef>
                <a:spcPts val="0"/>
              </a:spcBef>
              <a:buNone/>
              <a:defRPr sz="1100">
                <a:solidFill>
                  <a:srgbClr val="FFFFFF"/>
                </a:solidFill>
                <a:latin typeface="Trebuchet MS"/>
                <a:ea typeface="Trebuchet MS"/>
                <a:cs typeface="Trebuchet MS"/>
                <a:sym typeface="Trebuchet MS"/>
              </a:defRPr>
            </a:lvl7pPr>
            <a:lvl8pPr indent="0" lvl="7" marL="0" algn="r">
              <a:spcBef>
                <a:spcPts val="0"/>
              </a:spcBef>
              <a:buNone/>
              <a:defRPr sz="1100">
                <a:solidFill>
                  <a:srgbClr val="FFFFFF"/>
                </a:solidFill>
                <a:latin typeface="Trebuchet MS"/>
                <a:ea typeface="Trebuchet MS"/>
                <a:cs typeface="Trebuchet MS"/>
                <a:sym typeface="Trebuchet MS"/>
              </a:defRPr>
            </a:lvl8pPr>
            <a:lvl9pPr indent="0" lvl="8" marL="0" algn="r">
              <a:spcBef>
                <a:spcPts val="0"/>
              </a:spcBef>
              <a:buNone/>
              <a:defRPr sz="1100">
                <a:solidFill>
                  <a:srgbClr val="FFFFFF"/>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bg>
      <p:bgPr>
        <a:solidFill>
          <a:schemeClr val="lt1"/>
        </a:solidFill>
      </p:bgPr>
    </p:bg>
    <p:spTree>
      <p:nvGrpSpPr>
        <p:cNvPr id="481" name="Shape 481"/>
        <p:cNvGrpSpPr/>
        <p:nvPr/>
      </p:nvGrpSpPr>
      <p:grpSpPr>
        <a:xfrm>
          <a:off x="0" y="0"/>
          <a:ext cx="0" cy="0"/>
          <a:chOff x="0" y="0"/>
          <a:chExt cx="0" cy="0"/>
        </a:xfrm>
      </p:grpSpPr>
      <p:sp>
        <p:nvSpPr>
          <p:cNvPr id="482" name="Google Shape;482;p63"/>
          <p:cNvSpPr txBox="1"/>
          <p:nvPr>
            <p:ph type="title"/>
          </p:nvPr>
        </p:nvSpPr>
        <p:spPr>
          <a:xfrm>
            <a:off x="1422400" y="2821838"/>
            <a:ext cx="8340651" cy="1362075"/>
          </a:xfrm>
          <a:prstGeom prst="rect">
            <a:avLst/>
          </a:prstGeom>
          <a:noFill/>
          <a:ln>
            <a:noFill/>
          </a:ln>
        </p:spPr>
        <p:txBody>
          <a:bodyPr anchorCtr="0" anchor="t" bIns="0" lIns="45700" spcFirstLastPara="1" rIns="45700" wrap="square" tIns="0">
            <a:noAutofit/>
          </a:bodyPr>
          <a:lstStyle>
            <a:lvl1pPr lvl="0" algn="r">
              <a:spcBef>
                <a:spcPts val="0"/>
              </a:spcBef>
              <a:spcAft>
                <a:spcPts val="0"/>
              </a:spcAft>
              <a:buClr>
                <a:srgbClr val="FEF7F0"/>
              </a:buClr>
              <a:buSzPts val="4200"/>
              <a:buFont typeface="Trebuchet MS"/>
              <a:buNone/>
              <a:defRPr b="1" sz="4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63"/>
          <p:cNvSpPr txBox="1"/>
          <p:nvPr>
            <p:ph idx="1" type="body"/>
          </p:nvPr>
        </p:nvSpPr>
        <p:spPr>
          <a:xfrm>
            <a:off x="1422400" y="1905001"/>
            <a:ext cx="8340651" cy="743507"/>
          </a:xfrm>
          <a:prstGeom prst="rect">
            <a:avLst/>
          </a:prstGeom>
          <a:noFill/>
          <a:ln>
            <a:noFill/>
          </a:ln>
        </p:spPr>
        <p:txBody>
          <a:bodyPr anchorCtr="0" anchor="b" bIns="45700" lIns="91425" spcFirstLastPara="1" rIns="91425" wrap="square" tIns="45700">
            <a:no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84" name="Google Shape;484;p63"/>
          <p:cNvSpPr txBox="1"/>
          <p:nvPr>
            <p:ph idx="10" type="dt"/>
          </p:nvPr>
        </p:nvSpPr>
        <p:spPr>
          <a:xfrm>
            <a:off x="6298984" y="6556810"/>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 name="Google Shape;485;p63"/>
          <p:cNvSpPr txBox="1"/>
          <p:nvPr>
            <p:ph idx="11" type="ftr"/>
          </p:nvPr>
        </p:nvSpPr>
        <p:spPr>
          <a:xfrm>
            <a:off x="2313811" y="6556810"/>
            <a:ext cx="3860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63"/>
          <p:cNvSpPr txBox="1"/>
          <p:nvPr>
            <p:ph idx="12" type="sldNum"/>
          </p:nvPr>
        </p:nvSpPr>
        <p:spPr>
          <a:xfrm>
            <a:off x="8978603" y="6555112"/>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87" name="Shape 487"/>
        <p:cNvGrpSpPr/>
        <p:nvPr/>
      </p:nvGrpSpPr>
      <p:grpSpPr>
        <a:xfrm>
          <a:off x="0" y="0"/>
          <a:ext cx="0" cy="0"/>
          <a:chOff x="0" y="0"/>
          <a:chExt cx="0" cy="0"/>
        </a:xfrm>
      </p:grpSpPr>
      <p:sp>
        <p:nvSpPr>
          <p:cNvPr id="488" name="Google Shape;488;p64"/>
          <p:cNvSpPr txBox="1"/>
          <p:nvPr>
            <p:ph type="title"/>
          </p:nvPr>
        </p:nvSpPr>
        <p:spPr>
          <a:xfrm>
            <a:off x="609600" y="320040"/>
            <a:ext cx="9656064" cy="11430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64"/>
          <p:cNvSpPr txBox="1"/>
          <p:nvPr>
            <p:ph idx="1" type="body"/>
          </p:nvPr>
        </p:nvSpPr>
        <p:spPr>
          <a:xfrm>
            <a:off x="609600" y="1600201"/>
            <a:ext cx="4693920" cy="4525963"/>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0" name="Google Shape;490;p64"/>
          <p:cNvSpPr txBox="1"/>
          <p:nvPr>
            <p:ph idx="2" type="body"/>
          </p:nvPr>
        </p:nvSpPr>
        <p:spPr>
          <a:xfrm>
            <a:off x="5571744" y="1600201"/>
            <a:ext cx="4693920" cy="4525963"/>
          </a:xfrm>
          <a:prstGeom prst="rect">
            <a:avLst/>
          </a:prstGeom>
          <a:noFill/>
          <a:ln>
            <a:noFill/>
          </a:ln>
        </p:spPr>
        <p:txBody>
          <a:bodyPr anchorCtr="0" anchor="t" bIns="45700" lIns="91425" spcFirstLastPara="1" rIns="91425" wrap="square" tIns="45700">
            <a:no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1" name="Google Shape;491;p64"/>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64"/>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64"/>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94" name="Shape 494"/>
        <p:cNvGrpSpPr/>
        <p:nvPr/>
      </p:nvGrpSpPr>
      <p:grpSpPr>
        <a:xfrm>
          <a:off x="0" y="0"/>
          <a:ext cx="0" cy="0"/>
          <a:chOff x="0" y="0"/>
          <a:chExt cx="0" cy="0"/>
        </a:xfrm>
      </p:grpSpPr>
      <p:sp>
        <p:nvSpPr>
          <p:cNvPr id="495" name="Google Shape;495;p65"/>
          <p:cNvSpPr txBox="1"/>
          <p:nvPr>
            <p:ph type="title"/>
          </p:nvPr>
        </p:nvSpPr>
        <p:spPr>
          <a:xfrm>
            <a:off x="609600" y="320040"/>
            <a:ext cx="9656064" cy="11430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8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6" name="Google Shape;496;p65"/>
          <p:cNvSpPr txBox="1"/>
          <p:nvPr>
            <p:ph idx="1" type="body"/>
          </p:nvPr>
        </p:nvSpPr>
        <p:spPr>
          <a:xfrm>
            <a:off x="609600" y="5867400"/>
            <a:ext cx="469392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7" name="Google Shape;497;p65"/>
          <p:cNvSpPr txBox="1"/>
          <p:nvPr>
            <p:ph idx="2" type="body"/>
          </p:nvPr>
        </p:nvSpPr>
        <p:spPr>
          <a:xfrm>
            <a:off x="5571744" y="5867400"/>
            <a:ext cx="469392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8" name="Google Shape;498;p65"/>
          <p:cNvSpPr txBox="1"/>
          <p:nvPr>
            <p:ph idx="3" type="body"/>
          </p:nvPr>
        </p:nvSpPr>
        <p:spPr>
          <a:xfrm>
            <a:off x="609600" y="1711840"/>
            <a:ext cx="4693920" cy="4114800"/>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9" name="Google Shape;499;p65"/>
          <p:cNvSpPr txBox="1"/>
          <p:nvPr>
            <p:ph idx="4" type="body"/>
          </p:nvPr>
        </p:nvSpPr>
        <p:spPr>
          <a:xfrm>
            <a:off x="5571744" y="1711840"/>
            <a:ext cx="4693920" cy="4114800"/>
          </a:xfrm>
          <a:prstGeom prst="rect">
            <a:avLst/>
          </a:prstGeom>
          <a:noFill/>
          <a:ln>
            <a:noFill/>
          </a:ln>
        </p:spPr>
        <p:txBody>
          <a:bodyPr anchorCtr="0" anchor="t" bIns="45700" lIns="91425" spcFirstLastPara="1" rIns="91425" wrap="square" tIns="45700">
            <a:no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0" name="Google Shape;500;p65"/>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65"/>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65"/>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503" name="Shape 503"/>
        <p:cNvGrpSpPr/>
        <p:nvPr/>
      </p:nvGrpSpPr>
      <p:grpSpPr>
        <a:xfrm>
          <a:off x="0" y="0"/>
          <a:ext cx="0" cy="0"/>
          <a:chOff x="0" y="0"/>
          <a:chExt cx="0" cy="0"/>
        </a:xfrm>
      </p:grpSpPr>
      <p:sp>
        <p:nvSpPr>
          <p:cNvPr id="504" name="Google Shape;504;p66"/>
          <p:cNvSpPr txBox="1"/>
          <p:nvPr>
            <p:ph type="title"/>
          </p:nvPr>
        </p:nvSpPr>
        <p:spPr>
          <a:xfrm>
            <a:off x="609600" y="320040"/>
            <a:ext cx="9656064" cy="11430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5" name="Google Shape;505;p66"/>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6" name="Google Shape;506;p66"/>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7" name="Google Shape;507;p66"/>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08" name="Shape 508"/>
        <p:cNvGrpSpPr/>
        <p:nvPr/>
      </p:nvGrpSpPr>
      <p:grpSpPr>
        <a:xfrm>
          <a:off x="0" y="0"/>
          <a:ext cx="0" cy="0"/>
          <a:chOff x="0" y="0"/>
          <a:chExt cx="0" cy="0"/>
        </a:xfrm>
      </p:grpSpPr>
      <p:sp>
        <p:nvSpPr>
          <p:cNvPr id="509" name="Google Shape;509;p67"/>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 name="Google Shape;510;p67"/>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67"/>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12" name="Shape 512"/>
        <p:cNvGrpSpPr/>
        <p:nvPr/>
      </p:nvGrpSpPr>
      <p:grpSpPr>
        <a:xfrm>
          <a:off x="0" y="0"/>
          <a:ext cx="0" cy="0"/>
          <a:chOff x="0" y="0"/>
          <a:chExt cx="0" cy="0"/>
        </a:xfrm>
      </p:grpSpPr>
      <p:sp>
        <p:nvSpPr>
          <p:cNvPr id="513" name="Google Shape;513;p68"/>
          <p:cNvSpPr txBox="1"/>
          <p:nvPr>
            <p:ph type="title"/>
          </p:nvPr>
        </p:nvSpPr>
        <p:spPr>
          <a:xfrm>
            <a:off x="609600" y="228600"/>
            <a:ext cx="7863840" cy="117348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68"/>
          <p:cNvSpPr txBox="1"/>
          <p:nvPr>
            <p:ph idx="1" type="body"/>
          </p:nvPr>
        </p:nvSpPr>
        <p:spPr>
          <a:xfrm>
            <a:off x="609600" y="1497416"/>
            <a:ext cx="7863840" cy="602512"/>
          </a:xfrm>
          <a:prstGeom prst="rect">
            <a:avLst/>
          </a:prstGeom>
          <a:noFill/>
          <a:ln>
            <a:noFill/>
          </a:ln>
        </p:spPr>
        <p:txBody>
          <a:bodyPr anchorCtr="0" anchor="t" bIns="0" lIns="45700" spcFirstLastPara="1" rIns="0" wrap="square" tIns="0">
            <a:no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5" name="Google Shape;515;p68"/>
          <p:cNvSpPr txBox="1"/>
          <p:nvPr>
            <p:ph idx="2" type="body"/>
          </p:nvPr>
        </p:nvSpPr>
        <p:spPr>
          <a:xfrm>
            <a:off x="609600" y="2133600"/>
            <a:ext cx="9652000" cy="4371752"/>
          </a:xfrm>
          <a:prstGeom prst="rect">
            <a:avLst/>
          </a:prstGeom>
          <a:noFill/>
          <a:ln>
            <a:noFill/>
          </a:ln>
        </p:spPr>
        <p:txBody>
          <a:bodyPr anchorCtr="0" anchor="t" bIns="45700" lIns="91425" spcFirstLastPara="1" rIns="91425" wrap="square" tIns="45700">
            <a:no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6" name="Google Shape;516;p68"/>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68"/>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68"/>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bg>
      <p:bgPr>
        <a:gradFill>
          <a:gsLst>
            <a:gs pos="0">
              <a:srgbClr val="E965C8"/>
            </a:gs>
            <a:gs pos="100000">
              <a:srgbClr val="80136A"/>
            </a:gs>
          </a:gsLst>
          <a:path path="circle">
            <a:fillToRect b="50%" l="50%" r="50%" t="50%"/>
          </a:path>
          <a:tileRect/>
        </a:gradFill>
      </p:bgPr>
    </p:bg>
    <p:spTree>
      <p:nvGrpSpPr>
        <p:cNvPr id="519" name="Shape 519"/>
        <p:cNvGrpSpPr/>
        <p:nvPr/>
      </p:nvGrpSpPr>
      <p:grpSpPr>
        <a:xfrm>
          <a:off x="0" y="0"/>
          <a:ext cx="0" cy="0"/>
          <a:chOff x="0" y="0"/>
          <a:chExt cx="0" cy="0"/>
        </a:xfrm>
      </p:grpSpPr>
      <p:sp>
        <p:nvSpPr>
          <p:cNvPr id="520" name="Google Shape;520;p69"/>
          <p:cNvSpPr/>
          <p:nvPr/>
        </p:nvSpPr>
        <p:spPr>
          <a:xfrm rot="-360000">
            <a:off x="797292" y="1004669"/>
            <a:ext cx="5759369" cy="4312573"/>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521" name="Google Shape;521;p69"/>
          <p:cNvSpPr/>
          <p:nvPr/>
        </p:nvSpPr>
        <p:spPr>
          <a:xfrm rot="-180000">
            <a:off x="795609" y="998817"/>
            <a:ext cx="5759369" cy="4312573"/>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522" name="Google Shape;522;p69"/>
          <p:cNvSpPr txBox="1"/>
          <p:nvPr>
            <p:ph type="title"/>
          </p:nvPr>
        </p:nvSpPr>
        <p:spPr>
          <a:xfrm>
            <a:off x="7185464" y="1143000"/>
            <a:ext cx="4572000" cy="20574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3" name="Google Shape;523;p69"/>
          <p:cNvSpPr txBox="1"/>
          <p:nvPr>
            <p:ph idx="1" type="body"/>
          </p:nvPr>
        </p:nvSpPr>
        <p:spPr>
          <a:xfrm>
            <a:off x="7185464" y="3283634"/>
            <a:ext cx="4572000" cy="1920240"/>
          </a:xfrm>
          <a:prstGeom prst="rect">
            <a:avLst/>
          </a:prstGeom>
          <a:noFill/>
          <a:ln>
            <a:noFill/>
          </a:ln>
        </p:spPr>
        <p:txBody>
          <a:bodyPr anchorCtr="0" anchor="t" bIns="0" lIns="82275" spcFirstLastPara="1" rIns="0" wrap="square" tIns="0">
            <a:no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4" name="Google Shape;524;p69"/>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69"/>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 name="Google Shape;526;p69"/>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527" name="Google Shape;527;p69"/>
          <p:cNvSpPr/>
          <p:nvPr>
            <p:ph idx="2" type="pic"/>
          </p:nvPr>
        </p:nvSpPr>
        <p:spPr>
          <a:xfrm>
            <a:off x="884909" y="1041002"/>
            <a:ext cx="560832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txBody>
          <a:bodyPr anchorCtr="0" anchor="t" bIns="45700" lIns="91425" spcFirstLastPara="1" rIns="91425" wrap="square" tIns="45700">
            <a:noAutofit/>
          </a:bodyPr>
          <a:lstStyle>
            <a:lvl1pPr lvl="0" marR="0" rtl="0" algn="l">
              <a:spcBef>
                <a:spcPts val="600"/>
              </a:spcBef>
              <a:spcAft>
                <a:spcPts val="0"/>
              </a:spcAft>
              <a:buClr>
                <a:schemeClr val="lt2"/>
              </a:buClr>
              <a:buSzPts val="2336"/>
              <a:buFont typeface="Noto Sans Symbols"/>
              <a:buNone/>
              <a:defRPr b="0" i="0" sz="3200" u="none" cap="none" strike="noStrike">
                <a:solidFill>
                  <a:schemeClr val="lt1"/>
                </a:solidFill>
                <a:latin typeface="Trebuchet MS"/>
                <a:ea typeface="Trebuchet MS"/>
                <a:cs typeface="Trebuchet MS"/>
                <a:sym typeface="Trebuchet MS"/>
              </a:defRPr>
            </a:lvl1pPr>
            <a:lvl2pPr lvl="1" marR="0" rtl="0" algn="l">
              <a:spcBef>
                <a:spcPts val="500"/>
              </a:spcBef>
              <a:spcAft>
                <a:spcPts val="0"/>
              </a:spcAft>
              <a:buClr>
                <a:schemeClr val="accent4"/>
              </a:buClr>
              <a:buSzPts val="1840"/>
              <a:buFont typeface="Noto Sans Symbols"/>
              <a:buChar char="◼"/>
              <a:defRPr b="0" i="0" sz="2300" u="none" cap="none" strike="noStrike">
                <a:solidFill>
                  <a:schemeClr val="lt1"/>
                </a:solidFill>
                <a:latin typeface="Trebuchet MS"/>
                <a:ea typeface="Trebuchet MS"/>
                <a:cs typeface="Trebuchet MS"/>
                <a:sym typeface="Trebuchet MS"/>
              </a:defRPr>
            </a:lvl2pPr>
            <a:lvl3pPr lvl="2" marR="0" rtl="0" algn="l">
              <a:spcBef>
                <a:spcPts val="400"/>
              </a:spcBef>
              <a:spcAft>
                <a:spcPts val="0"/>
              </a:spcAft>
              <a:buClr>
                <a:schemeClr val="accent4"/>
              </a:buClr>
              <a:buSzPts val="1200"/>
              <a:buFont typeface="Noto Sans Symbols"/>
              <a:buChar char="🞆"/>
              <a:defRPr b="0" i="0" sz="2000" u="none" cap="none" strike="noStrike">
                <a:solidFill>
                  <a:schemeClr val="lt1"/>
                </a:solidFill>
                <a:latin typeface="Trebuchet MS"/>
                <a:ea typeface="Trebuchet MS"/>
                <a:cs typeface="Trebuchet MS"/>
                <a:sym typeface="Trebuchet MS"/>
              </a:defRPr>
            </a:lvl3pPr>
            <a:lvl4pPr lvl="3" marR="0" rtl="0" algn="l">
              <a:spcBef>
                <a:spcPts val="400"/>
              </a:spcBef>
              <a:spcAft>
                <a:spcPts val="0"/>
              </a:spcAft>
              <a:buClr>
                <a:schemeClr val="accent4"/>
              </a:buClr>
              <a:buSzPts val="1600"/>
              <a:buFont typeface="Noto Sans Symbols"/>
              <a:buChar char="⚫"/>
              <a:defRPr b="0" i="0" sz="2000" u="none" cap="none" strike="noStrike">
                <a:solidFill>
                  <a:schemeClr val="lt1"/>
                </a:solidFill>
                <a:latin typeface="Trebuchet MS"/>
                <a:ea typeface="Trebuchet MS"/>
                <a:cs typeface="Trebuchet MS"/>
                <a:sym typeface="Trebuchet MS"/>
              </a:defRPr>
            </a:lvl4pPr>
            <a:lvl5pPr lvl="4" marR="0" rtl="0" algn="l">
              <a:spcBef>
                <a:spcPts val="400"/>
              </a:spcBef>
              <a:spcAft>
                <a:spcPts val="0"/>
              </a:spcAft>
              <a:buClr>
                <a:schemeClr val="accent4"/>
              </a:buClr>
              <a:buSzPts val="1260"/>
              <a:buFont typeface="Noto Sans Symbols"/>
              <a:buChar char="◉"/>
              <a:defRPr b="0" i="0" sz="1800" u="none" cap="none" strike="noStrike">
                <a:solidFill>
                  <a:schemeClr val="lt1"/>
                </a:solidFill>
                <a:latin typeface="Trebuchet MS"/>
                <a:ea typeface="Trebuchet MS"/>
                <a:cs typeface="Trebuchet MS"/>
                <a:sym typeface="Trebuchet MS"/>
              </a:defRPr>
            </a:lvl5pPr>
            <a:lvl6pPr lvl="5" marR="0" rtl="0" algn="l">
              <a:spcBef>
                <a:spcPts val="400"/>
              </a:spcBef>
              <a:spcAft>
                <a:spcPts val="0"/>
              </a:spcAft>
              <a:buClr>
                <a:schemeClr val="accent4"/>
              </a:buClr>
              <a:buSzPts val="1440"/>
              <a:buFont typeface="Noto Sans Symbols"/>
              <a:buChar char="⚫"/>
              <a:defRPr b="0" i="0" sz="1800" u="none" cap="none" strike="noStrike">
                <a:solidFill>
                  <a:schemeClr val="lt1"/>
                </a:solidFill>
                <a:latin typeface="Trebuchet MS"/>
                <a:ea typeface="Trebuchet MS"/>
                <a:cs typeface="Trebuchet MS"/>
                <a:sym typeface="Trebuchet MS"/>
              </a:defRPr>
            </a:lvl6pPr>
            <a:lvl7pPr lvl="6" marR="0" rtl="0" algn="l">
              <a:spcBef>
                <a:spcPts val="320"/>
              </a:spcBef>
              <a:spcAft>
                <a:spcPts val="0"/>
              </a:spcAft>
              <a:buClr>
                <a:schemeClr val="accent4"/>
              </a:buClr>
              <a:buSzPts val="1280"/>
              <a:buFont typeface="Noto Sans Symbols"/>
              <a:buChar char="◼"/>
              <a:defRPr b="0" i="0" sz="1600" u="none" cap="none" strike="noStrike">
                <a:solidFill>
                  <a:schemeClr val="lt1"/>
                </a:solidFill>
                <a:latin typeface="Trebuchet MS"/>
                <a:ea typeface="Trebuchet MS"/>
                <a:cs typeface="Trebuchet MS"/>
                <a:sym typeface="Trebuchet MS"/>
              </a:defRPr>
            </a:lvl7pPr>
            <a:lvl8pPr lvl="7" marR="0" rtl="0" algn="l">
              <a:spcBef>
                <a:spcPts val="300"/>
              </a:spcBef>
              <a:spcAft>
                <a:spcPts val="0"/>
              </a:spcAft>
              <a:buClr>
                <a:schemeClr val="accent4"/>
              </a:buClr>
              <a:buSzPts val="1600"/>
              <a:buFont typeface="Trebuchet MS"/>
              <a:buChar char="•"/>
              <a:defRPr b="0" i="0" sz="1600" u="none" cap="none" strike="noStrike">
                <a:solidFill>
                  <a:schemeClr val="lt1"/>
                </a:solidFill>
                <a:latin typeface="Trebuchet MS"/>
                <a:ea typeface="Trebuchet MS"/>
                <a:cs typeface="Trebuchet MS"/>
                <a:sym typeface="Trebuchet MS"/>
              </a:defRPr>
            </a:lvl8pPr>
            <a:lvl9pPr lvl="8" marR="0" rtl="0" algn="l">
              <a:spcBef>
                <a:spcPts val="280"/>
              </a:spcBef>
              <a:spcAft>
                <a:spcPts val="0"/>
              </a:spcAft>
              <a:buClr>
                <a:schemeClr val="accent4"/>
              </a:buClr>
              <a:buSzPts val="1400"/>
              <a:buFont typeface="Noto Sans Symbols"/>
              <a:buChar char="▪"/>
              <a:defRPr b="0" i="0" sz="14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528" name="Shape 528"/>
        <p:cNvGrpSpPr/>
        <p:nvPr/>
      </p:nvGrpSpPr>
      <p:grpSpPr>
        <a:xfrm>
          <a:off x="0" y="0"/>
          <a:ext cx="0" cy="0"/>
          <a:chOff x="0" y="0"/>
          <a:chExt cx="0" cy="0"/>
        </a:xfrm>
      </p:grpSpPr>
      <p:sp>
        <p:nvSpPr>
          <p:cNvPr id="529" name="Google Shape;529;p70"/>
          <p:cNvSpPr txBox="1"/>
          <p:nvPr>
            <p:ph type="title"/>
          </p:nvPr>
        </p:nvSpPr>
        <p:spPr>
          <a:xfrm>
            <a:off x="609600" y="320040"/>
            <a:ext cx="9652000" cy="1143000"/>
          </a:xfrm>
          <a:prstGeom prst="rect">
            <a:avLst/>
          </a:prstGeom>
          <a:noFill/>
          <a:ln>
            <a:noFill/>
          </a:ln>
        </p:spPr>
        <p:txBody>
          <a:bodyPr anchorCtr="0" anchor="b" bIns="0" lIns="45700" spcFirstLastPara="1" rIns="45700" wrap="square" tIns="0">
            <a:no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70"/>
          <p:cNvSpPr txBox="1"/>
          <p:nvPr>
            <p:ph idx="1" type="body"/>
          </p:nvPr>
        </p:nvSpPr>
        <p:spPr>
          <a:xfrm rot="5400000">
            <a:off x="3012440" y="-793424"/>
            <a:ext cx="4846320" cy="96520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1" name="Google Shape;531;p70"/>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70"/>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70"/>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534" name="Shape 534"/>
        <p:cNvGrpSpPr/>
        <p:nvPr/>
      </p:nvGrpSpPr>
      <p:grpSpPr>
        <a:xfrm>
          <a:off x="0" y="0"/>
          <a:ext cx="0" cy="0"/>
          <a:chOff x="0" y="0"/>
          <a:chExt cx="0" cy="0"/>
        </a:xfrm>
      </p:grpSpPr>
      <p:sp>
        <p:nvSpPr>
          <p:cNvPr id="535" name="Google Shape;535;p71"/>
          <p:cNvSpPr txBox="1"/>
          <p:nvPr>
            <p:ph type="title"/>
          </p:nvPr>
        </p:nvSpPr>
        <p:spPr>
          <a:xfrm rot="5400000">
            <a:off x="6827837" y="2184719"/>
            <a:ext cx="5851525" cy="203200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71"/>
          <p:cNvSpPr txBox="1"/>
          <p:nvPr>
            <p:ph idx="1" type="body"/>
          </p:nvPr>
        </p:nvSpPr>
        <p:spPr>
          <a:xfrm rot="5400000">
            <a:off x="1697037" y="-812795"/>
            <a:ext cx="5851525" cy="8026400"/>
          </a:xfrm>
          <a:prstGeom prst="rect">
            <a:avLst/>
          </a:prstGeom>
          <a:noFill/>
          <a:ln>
            <a:noFill/>
          </a:ln>
        </p:spPr>
        <p:txBody>
          <a:bodyPr anchorCtr="0" anchor="t" bIns="45700" lIns="91425" spcFirstLastPara="1" rIns="91425" wrap="square" tIns="45700">
            <a:no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7" name="Google Shape;537;p71"/>
          <p:cNvSpPr txBox="1"/>
          <p:nvPr>
            <p:ph idx="10" type="dt"/>
          </p:nvPr>
        </p:nvSpPr>
        <p:spPr>
          <a:xfrm>
            <a:off x="5657088" y="6557946"/>
            <a:ext cx="2669952"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 name="Google Shape;538;p71"/>
          <p:cNvSpPr txBox="1"/>
          <p:nvPr>
            <p:ph idx="11" type="ftr"/>
          </p:nvPr>
        </p:nvSpPr>
        <p:spPr>
          <a:xfrm>
            <a:off x="609600" y="6556248"/>
            <a:ext cx="48768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 name="Google Shape;539;p71"/>
          <p:cNvSpPr txBox="1"/>
          <p:nvPr>
            <p:ph idx="12" type="sldNum"/>
          </p:nvPr>
        </p:nvSpPr>
        <p:spPr>
          <a:xfrm>
            <a:off x="8339328" y="6553200"/>
            <a:ext cx="784448"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546" name="Shape 546"/>
        <p:cNvGrpSpPr/>
        <p:nvPr/>
      </p:nvGrpSpPr>
      <p:grpSpPr>
        <a:xfrm>
          <a:off x="0" y="0"/>
          <a:ext cx="0" cy="0"/>
          <a:chOff x="0" y="0"/>
          <a:chExt cx="0" cy="0"/>
        </a:xfrm>
      </p:grpSpPr>
      <p:sp>
        <p:nvSpPr>
          <p:cNvPr id="547" name="Google Shape;547;p7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7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49" name="Google Shape;549;p7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7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 name="Google Shape;551;p7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552" name="Shape 552"/>
        <p:cNvGrpSpPr/>
        <p:nvPr/>
      </p:nvGrpSpPr>
      <p:grpSpPr>
        <a:xfrm>
          <a:off x="0" y="0"/>
          <a:ext cx="0" cy="0"/>
          <a:chOff x="0" y="0"/>
          <a:chExt cx="0" cy="0"/>
        </a:xfrm>
      </p:grpSpPr>
      <p:sp>
        <p:nvSpPr>
          <p:cNvPr id="553" name="Google Shape;553;p74"/>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74"/>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555" name="Google Shape;555;p7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6" name="Google Shape;556;p7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 name="Google Shape;557;p7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558" name="Shape 558"/>
        <p:cNvGrpSpPr/>
        <p:nvPr/>
      </p:nvGrpSpPr>
      <p:grpSpPr>
        <a:xfrm>
          <a:off x="0" y="0"/>
          <a:ext cx="0" cy="0"/>
          <a:chOff x="0" y="0"/>
          <a:chExt cx="0" cy="0"/>
        </a:xfrm>
      </p:grpSpPr>
      <p:sp>
        <p:nvSpPr>
          <p:cNvPr id="559" name="Google Shape;559;p75"/>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75"/>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561" name="Google Shape;561;p7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7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 name="Google Shape;563;p7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564" name="Shape 564"/>
        <p:cNvGrpSpPr/>
        <p:nvPr/>
      </p:nvGrpSpPr>
      <p:grpSpPr>
        <a:xfrm>
          <a:off x="0" y="0"/>
          <a:ext cx="0" cy="0"/>
          <a:chOff x="0" y="0"/>
          <a:chExt cx="0" cy="0"/>
        </a:xfrm>
      </p:grpSpPr>
      <p:sp>
        <p:nvSpPr>
          <p:cNvPr id="565" name="Google Shape;565;p7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76"/>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67" name="Google Shape;567;p76"/>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68" name="Google Shape;568;p7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7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 name="Google Shape;570;p7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571" name="Shape 571"/>
        <p:cNvGrpSpPr/>
        <p:nvPr/>
      </p:nvGrpSpPr>
      <p:grpSpPr>
        <a:xfrm>
          <a:off x="0" y="0"/>
          <a:ext cx="0" cy="0"/>
          <a:chOff x="0" y="0"/>
          <a:chExt cx="0" cy="0"/>
        </a:xfrm>
      </p:grpSpPr>
      <p:pic>
        <p:nvPicPr>
          <p:cNvPr descr="Slate-V2-HD-compPhotoInset.png" id="572" name="Google Shape;572;p77"/>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573" name="Google Shape;573;p77"/>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574" name="Google Shape;574;p7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5" name="Google Shape;575;p77"/>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76" name="Google Shape;576;p77"/>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77" name="Google Shape;577;p77"/>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78" name="Google Shape;578;p77"/>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79" name="Google Shape;579;p7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0" name="Google Shape;580;p7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1" name="Google Shape;581;p7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582" name="Shape 582"/>
        <p:cNvGrpSpPr/>
        <p:nvPr/>
      </p:nvGrpSpPr>
      <p:grpSpPr>
        <a:xfrm>
          <a:off x="0" y="0"/>
          <a:ext cx="0" cy="0"/>
          <a:chOff x="0" y="0"/>
          <a:chExt cx="0" cy="0"/>
        </a:xfrm>
      </p:grpSpPr>
      <p:sp>
        <p:nvSpPr>
          <p:cNvPr id="583" name="Google Shape;583;p7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7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7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 name="Google Shape;586;p7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87" name="Shape 587"/>
        <p:cNvGrpSpPr/>
        <p:nvPr/>
      </p:nvGrpSpPr>
      <p:grpSpPr>
        <a:xfrm>
          <a:off x="0" y="0"/>
          <a:ext cx="0" cy="0"/>
          <a:chOff x="0" y="0"/>
          <a:chExt cx="0" cy="0"/>
        </a:xfrm>
      </p:grpSpPr>
      <p:sp>
        <p:nvSpPr>
          <p:cNvPr id="588" name="Google Shape;588;p7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 name="Google Shape;589;p7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 name="Google Shape;590;p7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91" name="Shape 591"/>
        <p:cNvGrpSpPr/>
        <p:nvPr/>
      </p:nvGrpSpPr>
      <p:grpSpPr>
        <a:xfrm>
          <a:off x="0" y="0"/>
          <a:ext cx="0" cy="0"/>
          <a:chOff x="0" y="0"/>
          <a:chExt cx="0" cy="0"/>
        </a:xfrm>
      </p:grpSpPr>
      <p:sp>
        <p:nvSpPr>
          <p:cNvPr id="592" name="Google Shape;592;p80"/>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p80"/>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4" name="Google Shape;594;p80"/>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595" name="Google Shape;595;p8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 name="Google Shape;596;p8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8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598" name="Shape 598"/>
        <p:cNvGrpSpPr/>
        <p:nvPr/>
      </p:nvGrpSpPr>
      <p:grpSpPr>
        <a:xfrm>
          <a:off x="0" y="0"/>
          <a:ext cx="0" cy="0"/>
          <a:chOff x="0" y="0"/>
          <a:chExt cx="0" cy="0"/>
        </a:xfrm>
      </p:grpSpPr>
      <p:pic>
        <p:nvPicPr>
          <p:cNvPr descr="Slate-V2-HD-vertPhotoInset.png" id="599" name="Google Shape;599;p81"/>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00" name="Google Shape;600;p81"/>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81"/>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02" name="Google Shape;602;p81"/>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3" name="Google Shape;603;p8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4" name="Google Shape;604;p8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 name="Google Shape;605;p8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606" name="Shape 606"/>
        <p:cNvGrpSpPr/>
        <p:nvPr/>
      </p:nvGrpSpPr>
      <p:grpSpPr>
        <a:xfrm>
          <a:off x="0" y="0"/>
          <a:ext cx="0" cy="0"/>
          <a:chOff x="0" y="0"/>
          <a:chExt cx="0" cy="0"/>
        </a:xfrm>
      </p:grpSpPr>
      <p:pic>
        <p:nvPicPr>
          <p:cNvPr descr="Slate-V2-HD-panoPhotoInset.png" id="607" name="Google Shape;607;p82"/>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608" name="Google Shape;608;p82"/>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82"/>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610" name="Google Shape;610;p82"/>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611" name="Google Shape;611;p8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 name="Google Shape;612;p8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 name="Google Shape;613;p8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614" name="Shape 614"/>
        <p:cNvGrpSpPr/>
        <p:nvPr/>
      </p:nvGrpSpPr>
      <p:grpSpPr>
        <a:xfrm>
          <a:off x="0" y="0"/>
          <a:ext cx="0" cy="0"/>
          <a:chOff x="0" y="0"/>
          <a:chExt cx="0" cy="0"/>
        </a:xfrm>
      </p:grpSpPr>
      <p:sp>
        <p:nvSpPr>
          <p:cNvPr id="615" name="Google Shape;615;p83"/>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 name="Google Shape;616;p83"/>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617" name="Google Shape;617;p8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 name="Google Shape;618;p8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9" name="Google Shape;619;p8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620" name="Shape 620"/>
        <p:cNvGrpSpPr/>
        <p:nvPr/>
      </p:nvGrpSpPr>
      <p:grpSpPr>
        <a:xfrm>
          <a:off x="0" y="0"/>
          <a:ext cx="0" cy="0"/>
          <a:chOff x="0" y="0"/>
          <a:chExt cx="0" cy="0"/>
        </a:xfrm>
      </p:grpSpPr>
      <p:sp>
        <p:nvSpPr>
          <p:cNvPr id="621" name="Google Shape;621;p84"/>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 name="Google Shape;622;p84"/>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623" name="Google Shape;623;p84"/>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624" name="Google Shape;624;p8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8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6" name="Google Shape;626;p8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627" name="Google Shape;627;p84"/>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tr-TR" sz="8000" cap="none">
                <a:solidFill>
                  <a:schemeClr val="lt1"/>
                </a:solidFill>
                <a:latin typeface="Lustria"/>
                <a:ea typeface="Lustria"/>
                <a:cs typeface="Lustria"/>
                <a:sym typeface="Lustria"/>
              </a:rPr>
              <a:t>“</a:t>
            </a:r>
            <a:endParaRPr/>
          </a:p>
        </p:txBody>
      </p:sp>
      <p:sp>
        <p:nvSpPr>
          <p:cNvPr id="628" name="Google Shape;628;p84"/>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tr-TR"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629" name="Shape 629"/>
        <p:cNvGrpSpPr/>
        <p:nvPr/>
      </p:nvGrpSpPr>
      <p:grpSpPr>
        <a:xfrm>
          <a:off x="0" y="0"/>
          <a:ext cx="0" cy="0"/>
          <a:chOff x="0" y="0"/>
          <a:chExt cx="0" cy="0"/>
        </a:xfrm>
      </p:grpSpPr>
      <p:sp>
        <p:nvSpPr>
          <p:cNvPr id="630" name="Google Shape;630;p85"/>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 name="Google Shape;631;p85"/>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632" name="Google Shape;632;p8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 name="Google Shape;633;p8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 name="Google Shape;634;p8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9"/>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635" name="Shape 635"/>
        <p:cNvGrpSpPr/>
        <p:nvPr/>
      </p:nvGrpSpPr>
      <p:grpSpPr>
        <a:xfrm>
          <a:off x="0" y="0"/>
          <a:ext cx="0" cy="0"/>
          <a:chOff x="0" y="0"/>
          <a:chExt cx="0" cy="0"/>
        </a:xfrm>
      </p:grpSpPr>
      <p:sp>
        <p:nvSpPr>
          <p:cNvPr id="636" name="Google Shape;636;p8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 name="Google Shape;637;p86"/>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38" name="Google Shape;638;p86"/>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39" name="Google Shape;639;p86"/>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40" name="Google Shape;640;p86"/>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1" name="Google Shape;641;p86"/>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42" name="Google Shape;642;p86"/>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3" name="Google Shape;643;p8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 name="Google Shape;644;p8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p8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646" name="Shape 646"/>
        <p:cNvGrpSpPr/>
        <p:nvPr/>
      </p:nvGrpSpPr>
      <p:grpSpPr>
        <a:xfrm>
          <a:off x="0" y="0"/>
          <a:ext cx="0" cy="0"/>
          <a:chOff x="0" y="0"/>
          <a:chExt cx="0" cy="0"/>
        </a:xfrm>
      </p:grpSpPr>
      <p:pic>
        <p:nvPicPr>
          <p:cNvPr descr="Slate-V2-HD-3colPhotoInset.png" id="647" name="Google Shape;647;p87"/>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648" name="Google Shape;648;p87"/>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649" name="Google Shape;649;p87"/>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650" name="Google Shape;650;p87"/>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87"/>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52" name="Google Shape;652;p87"/>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53" name="Google Shape;653;p87"/>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54" name="Google Shape;654;p87"/>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55" name="Google Shape;655;p87"/>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56" name="Google Shape;656;p87"/>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57" name="Google Shape;657;p87"/>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58" name="Google Shape;658;p87"/>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59" name="Google Shape;659;p87"/>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60" name="Google Shape;660;p8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 name="Google Shape;661;p8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 name="Google Shape;662;p8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63" name="Shape 663"/>
        <p:cNvGrpSpPr/>
        <p:nvPr/>
      </p:nvGrpSpPr>
      <p:grpSpPr>
        <a:xfrm>
          <a:off x="0" y="0"/>
          <a:ext cx="0" cy="0"/>
          <a:chOff x="0" y="0"/>
          <a:chExt cx="0" cy="0"/>
        </a:xfrm>
      </p:grpSpPr>
      <p:sp>
        <p:nvSpPr>
          <p:cNvPr id="664" name="Google Shape;664;p8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5" name="Google Shape;665;p88"/>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66" name="Google Shape;666;p8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 name="Google Shape;667;p8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 name="Google Shape;668;p8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669" name="Shape 669"/>
        <p:cNvGrpSpPr/>
        <p:nvPr/>
      </p:nvGrpSpPr>
      <p:grpSpPr>
        <a:xfrm>
          <a:off x="0" y="0"/>
          <a:ext cx="0" cy="0"/>
          <a:chOff x="0" y="0"/>
          <a:chExt cx="0" cy="0"/>
        </a:xfrm>
      </p:grpSpPr>
      <p:sp>
        <p:nvSpPr>
          <p:cNvPr id="670" name="Google Shape;670;p89"/>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p89"/>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72" name="Google Shape;672;p8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8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4" name="Google Shape;674;p8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681" name="Shape 681"/>
        <p:cNvGrpSpPr/>
        <p:nvPr/>
      </p:nvGrpSpPr>
      <p:grpSpPr>
        <a:xfrm>
          <a:off x="0" y="0"/>
          <a:ext cx="0" cy="0"/>
          <a:chOff x="0" y="0"/>
          <a:chExt cx="0" cy="0"/>
        </a:xfrm>
      </p:grpSpPr>
      <p:sp>
        <p:nvSpPr>
          <p:cNvPr id="682" name="Google Shape;682;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 name="Google Shape;685;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 name="Google Shape;686;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687" name="Shape 687"/>
        <p:cNvGrpSpPr/>
        <p:nvPr/>
      </p:nvGrpSpPr>
      <p:grpSpPr>
        <a:xfrm>
          <a:off x="0" y="0"/>
          <a:ext cx="0" cy="0"/>
          <a:chOff x="0" y="0"/>
          <a:chExt cx="0" cy="0"/>
        </a:xfrm>
      </p:grpSpPr>
      <p:sp>
        <p:nvSpPr>
          <p:cNvPr id="688" name="Google Shape;688;p9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9" name="Google Shape;689;p9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0" name="Google Shape;690;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 name="Google Shape;691;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 name="Google Shape;692;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693" name="Shape 693"/>
        <p:cNvGrpSpPr/>
        <p:nvPr/>
      </p:nvGrpSpPr>
      <p:grpSpPr>
        <a:xfrm>
          <a:off x="0" y="0"/>
          <a:ext cx="0" cy="0"/>
          <a:chOff x="0" y="0"/>
          <a:chExt cx="0" cy="0"/>
        </a:xfrm>
      </p:grpSpPr>
      <p:sp>
        <p:nvSpPr>
          <p:cNvPr id="694" name="Google Shape;694;p9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5" name="Google Shape;695;p9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96" name="Google Shape;696;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 name="Google Shape;697;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 name="Google Shape;698;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699" name="Shape 699"/>
        <p:cNvGrpSpPr/>
        <p:nvPr/>
      </p:nvGrpSpPr>
      <p:grpSpPr>
        <a:xfrm>
          <a:off x="0" y="0"/>
          <a:ext cx="0" cy="0"/>
          <a:chOff x="0" y="0"/>
          <a:chExt cx="0" cy="0"/>
        </a:xfrm>
      </p:grpSpPr>
      <p:sp>
        <p:nvSpPr>
          <p:cNvPr id="700" name="Google Shape;700;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1" name="Google Shape;701;p9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2" name="Google Shape;702;p9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3" name="Google Shape;703;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5" name="Google Shape;705;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706" name="Shape 706"/>
        <p:cNvGrpSpPr/>
        <p:nvPr/>
      </p:nvGrpSpPr>
      <p:grpSpPr>
        <a:xfrm>
          <a:off x="0" y="0"/>
          <a:ext cx="0" cy="0"/>
          <a:chOff x="0" y="0"/>
          <a:chExt cx="0" cy="0"/>
        </a:xfrm>
      </p:grpSpPr>
      <p:sp>
        <p:nvSpPr>
          <p:cNvPr id="707" name="Google Shape;707;p9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9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9" name="Google Shape;709;p9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 name="Google Shape;710;p9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1" name="Google Shape;711;p9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2" name="Google Shape;712;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 name="Google Shape;713;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4" name="Google Shape;71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715" name="Shape 715"/>
        <p:cNvGrpSpPr/>
        <p:nvPr/>
      </p:nvGrpSpPr>
      <p:grpSpPr>
        <a:xfrm>
          <a:off x="0" y="0"/>
          <a:ext cx="0" cy="0"/>
          <a:chOff x="0" y="0"/>
          <a:chExt cx="0" cy="0"/>
        </a:xfrm>
      </p:grpSpPr>
      <p:sp>
        <p:nvSpPr>
          <p:cNvPr id="716" name="Google Shape;716;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9" name="Google Shape;719;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720" name="Shape 720"/>
        <p:cNvGrpSpPr/>
        <p:nvPr/>
      </p:nvGrpSpPr>
      <p:grpSpPr>
        <a:xfrm>
          <a:off x="0" y="0"/>
          <a:ext cx="0" cy="0"/>
          <a:chOff x="0" y="0"/>
          <a:chExt cx="0" cy="0"/>
        </a:xfrm>
      </p:grpSpPr>
      <p:sp>
        <p:nvSpPr>
          <p:cNvPr id="721" name="Google Shape;721;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3" name="Google Shape;723;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724" name="Shape 724"/>
        <p:cNvGrpSpPr/>
        <p:nvPr/>
      </p:nvGrpSpPr>
      <p:grpSpPr>
        <a:xfrm>
          <a:off x="0" y="0"/>
          <a:ext cx="0" cy="0"/>
          <a:chOff x="0" y="0"/>
          <a:chExt cx="0" cy="0"/>
        </a:xfrm>
      </p:grpSpPr>
      <p:sp>
        <p:nvSpPr>
          <p:cNvPr id="725" name="Google Shape;725;p9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6" name="Google Shape;726;p9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7" name="Google Shape;727;p9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8" name="Google Shape;728;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 name="Google Shape;730;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731" name="Shape 731"/>
        <p:cNvGrpSpPr/>
        <p:nvPr/>
      </p:nvGrpSpPr>
      <p:grpSpPr>
        <a:xfrm>
          <a:off x="0" y="0"/>
          <a:ext cx="0" cy="0"/>
          <a:chOff x="0" y="0"/>
          <a:chExt cx="0" cy="0"/>
        </a:xfrm>
      </p:grpSpPr>
      <p:sp>
        <p:nvSpPr>
          <p:cNvPr id="732" name="Google Shape;732;p9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3" name="Google Shape;733;p9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4" name="Google Shape;734;p9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5" name="Google Shape;735;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 name="Google Shape;736;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738" name="Shape 738"/>
        <p:cNvGrpSpPr/>
        <p:nvPr/>
      </p:nvGrpSpPr>
      <p:grpSpPr>
        <a:xfrm>
          <a:off x="0" y="0"/>
          <a:ext cx="0" cy="0"/>
          <a:chOff x="0" y="0"/>
          <a:chExt cx="0" cy="0"/>
        </a:xfrm>
      </p:grpSpPr>
      <p:sp>
        <p:nvSpPr>
          <p:cNvPr id="739" name="Google Shape;739;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0" name="Google Shape;740;p10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 name="Google Shape;741;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 name="Google Shape;742;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 name="Google Shape;743;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4" name="Shape 744"/>
        <p:cNvGrpSpPr/>
        <p:nvPr/>
      </p:nvGrpSpPr>
      <p:grpSpPr>
        <a:xfrm>
          <a:off x="0" y="0"/>
          <a:ext cx="0" cy="0"/>
          <a:chOff x="0" y="0"/>
          <a:chExt cx="0" cy="0"/>
        </a:xfrm>
      </p:grpSpPr>
      <p:sp>
        <p:nvSpPr>
          <p:cNvPr id="745" name="Google Shape;745;p10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6" name="Google Shape;746;p10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7" name="Google Shape;747;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 name="Google Shape;749;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756" name="Shape 756"/>
        <p:cNvGrpSpPr/>
        <p:nvPr/>
      </p:nvGrpSpPr>
      <p:grpSpPr>
        <a:xfrm>
          <a:off x="0" y="0"/>
          <a:ext cx="0" cy="0"/>
          <a:chOff x="0" y="0"/>
          <a:chExt cx="0" cy="0"/>
        </a:xfrm>
      </p:grpSpPr>
      <p:sp>
        <p:nvSpPr>
          <p:cNvPr id="757" name="Google Shape;757;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8" name="Google Shape;758;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9" name="Google Shape;759;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 name="Google Shape;760;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 name="Google Shape;761;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770" name="Shape 770"/>
        <p:cNvGrpSpPr/>
        <p:nvPr/>
      </p:nvGrpSpPr>
      <p:grpSpPr>
        <a:xfrm>
          <a:off x="0" y="0"/>
          <a:ext cx="0" cy="0"/>
          <a:chOff x="0" y="0"/>
          <a:chExt cx="0" cy="0"/>
        </a:xfrm>
      </p:grpSpPr>
      <p:sp>
        <p:nvSpPr>
          <p:cNvPr id="771" name="Google Shape;771;p105"/>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2" name="Google Shape;772;p105"/>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773" name="Google Shape;773;p105"/>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105"/>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05"/>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bg>
      <p:bgPr>
        <a:solidFill>
          <a:schemeClr val="accent1"/>
        </a:solidFill>
      </p:bgPr>
    </p:bg>
    <p:spTree>
      <p:nvGrpSpPr>
        <p:cNvPr id="776" name="Shape 776"/>
        <p:cNvGrpSpPr/>
        <p:nvPr/>
      </p:nvGrpSpPr>
      <p:grpSpPr>
        <a:xfrm>
          <a:off x="0" y="0"/>
          <a:ext cx="0" cy="0"/>
          <a:chOff x="0" y="0"/>
          <a:chExt cx="0" cy="0"/>
        </a:xfrm>
      </p:grpSpPr>
      <p:sp>
        <p:nvSpPr>
          <p:cNvPr id="777" name="Google Shape;777;p106" title="scalloped circle"/>
          <p:cNvSpPr/>
          <p:nvPr/>
        </p:nvSpPr>
        <p:spPr>
          <a:xfrm>
            <a:off x="3557016" y="630936"/>
            <a:ext cx="5235575" cy="5229225"/>
          </a:xfrm>
          <a:custGeom>
            <a:rect b="b" l="l" r="r" t="t"/>
            <a:pathLst>
              <a:path extrusionOk="0" h="3294" w="3298">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778" name="Google Shape;778;p106"/>
          <p:cNvSpPr txBox="1"/>
          <p:nvPr>
            <p:ph type="ctrTitle"/>
          </p:nvPr>
        </p:nvSpPr>
        <p:spPr>
          <a:xfrm>
            <a:off x="1078523" y="1098388"/>
            <a:ext cx="10318418" cy="439498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10000"/>
              <a:buFont typeface="Impact"/>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9" name="Google Shape;779;p106"/>
          <p:cNvSpPr txBox="1"/>
          <p:nvPr>
            <p:ph idx="1" type="subTitle"/>
          </p:nvPr>
        </p:nvSpPr>
        <p:spPr>
          <a:xfrm>
            <a:off x="2215045" y="5979196"/>
            <a:ext cx="8045373" cy="74227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700"/>
              </a:spcBef>
              <a:spcAft>
                <a:spcPts val="0"/>
              </a:spcAft>
              <a:buSzPts val="2000"/>
              <a:buNone/>
              <a:defRPr b="1" i="0" sz="2000" cap="none">
                <a:solidFill>
                  <a:schemeClr val="dk2"/>
                </a:solidFill>
              </a:defRPr>
            </a:lvl1pPr>
            <a:lvl2pPr lvl="1" algn="ctr">
              <a:lnSpc>
                <a:spcPct val="110000"/>
              </a:lnSpc>
              <a:spcBef>
                <a:spcPts val="700"/>
              </a:spcBef>
              <a:spcAft>
                <a:spcPts val="0"/>
              </a:spcAft>
              <a:buSzPts val="2000"/>
              <a:buNone/>
              <a:defRPr sz="2000"/>
            </a:lvl2pPr>
            <a:lvl3pPr lvl="2" algn="ctr">
              <a:lnSpc>
                <a:spcPct val="110000"/>
              </a:lnSpc>
              <a:spcBef>
                <a:spcPts val="700"/>
              </a:spcBef>
              <a:spcAft>
                <a:spcPts val="0"/>
              </a:spcAft>
              <a:buSzPts val="1800"/>
              <a:buNone/>
              <a:defRPr sz="1800"/>
            </a:lvl3pPr>
            <a:lvl4pPr lvl="3" algn="ctr">
              <a:lnSpc>
                <a:spcPct val="110000"/>
              </a:lnSpc>
              <a:spcBef>
                <a:spcPts val="700"/>
              </a:spcBef>
              <a:spcAft>
                <a:spcPts val="0"/>
              </a:spcAft>
              <a:buSzPts val="1600"/>
              <a:buNone/>
              <a:defRPr sz="1600"/>
            </a:lvl4pPr>
            <a:lvl5pPr lvl="4" algn="ctr">
              <a:lnSpc>
                <a:spcPct val="110000"/>
              </a:lnSpc>
              <a:spcBef>
                <a:spcPts val="700"/>
              </a:spcBef>
              <a:spcAft>
                <a:spcPts val="0"/>
              </a:spcAft>
              <a:buSzPts val="1600"/>
              <a:buNone/>
              <a:defRPr sz="1600"/>
            </a:lvl5pPr>
            <a:lvl6pPr lvl="5" algn="ctr">
              <a:lnSpc>
                <a:spcPct val="110000"/>
              </a:lnSpc>
              <a:spcBef>
                <a:spcPts val="700"/>
              </a:spcBef>
              <a:spcAft>
                <a:spcPts val="0"/>
              </a:spcAft>
              <a:buSzPts val="1600"/>
              <a:buNone/>
              <a:defRPr sz="1600"/>
            </a:lvl6pPr>
            <a:lvl7pPr lvl="6" algn="ctr">
              <a:lnSpc>
                <a:spcPct val="110000"/>
              </a:lnSpc>
              <a:spcBef>
                <a:spcPts val="700"/>
              </a:spcBef>
              <a:spcAft>
                <a:spcPts val="0"/>
              </a:spcAft>
              <a:buSzPts val="1600"/>
              <a:buNone/>
              <a:defRPr sz="1600"/>
            </a:lvl7pPr>
            <a:lvl8pPr lvl="7" algn="ctr">
              <a:lnSpc>
                <a:spcPct val="110000"/>
              </a:lnSpc>
              <a:spcBef>
                <a:spcPts val="700"/>
              </a:spcBef>
              <a:spcAft>
                <a:spcPts val="0"/>
              </a:spcAft>
              <a:buSzPts val="1600"/>
              <a:buNone/>
              <a:defRPr sz="1600"/>
            </a:lvl8pPr>
            <a:lvl9pPr lvl="8" algn="ctr">
              <a:lnSpc>
                <a:spcPct val="110000"/>
              </a:lnSpc>
              <a:spcBef>
                <a:spcPts val="700"/>
              </a:spcBef>
              <a:spcAft>
                <a:spcPts val="0"/>
              </a:spcAft>
              <a:buSzPts val="1600"/>
              <a:buNone/>
              <a:defRPr sz="1600"/>
            </a:lvl9pPr>
          </a:lstStyle>
          <a:p/>
        </p:txBody>
      </p:sp>
      <p:sp>
        <p:nvSpPr>
          <p:cNvPr id="780" name="Google Shape;780;p106"/>
          <p:cNvSpPr txBox="1"/>
          <p:nvPr>
            <p:ph idx="10" type="dt"/>
          </p:nvPr>
        </p:nvSpPr>
        <p:spPr>
          <a:xfrm>
            <a:off x="1078523"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06"/>
          <p:cNvSpPr txBox="1"/>
          <p:nvPr>
            <p:ph idx="11" type="ftr"/>
          </p:nvPr>
        </p:nvSpPr>
        <p:spPr>
          <a:xfrm>
            <a:off x="4180332"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06"/>
          <p:cNvSpPr txBox="1"/>
          <p:nvPr>
            <p:ph idx="12" type="sldNum"/>
          </p:nvPr>
        </p:nvSpPr>
        <p:spPr>
          <a:xfrm>
            <a:off x="9067218" y="6375679"/>
            <a:ext cx="2329723"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95E04"/>
                </a:solidFill>
                <a:latin typeface="Gill Sans"/>
                <a:ea typeface="Gill Sans"/>
                <a:cs typeface="Gill Sans"/>
                <a:sym typeface="Gill Sans"/>
              </a:defRPr>
            </a:lvl1pPr>
            <a:lvl2pPr indent="0" lvl="1" marL="0" algn="r">
              <a:spcBef>
                <a:spcPts val="0"/>
              </a:spcBef>
              <a:buNone/>
              <a:defRPr sz="1200">
                <a:solidFill>
                  <a:srgbClr val="895E04"/>
                </a:solidFill>
                <a:latin typeface="Gill Sans"/>
                <a:ea typeface="Gill Sans"/>
                <a:cs typeface="Gill Sans"/>
                <a:sym typeface="Gill Sans"/>
              </a:defRPr>
            </a:lvl2pPr>
            <a:lvl3pPr indent="0" lvl="2" marL="0" algn="r">
              <a:spcBef>
                <a:spcPts val="0"/>
              </a:spcBef>
              <a:buNone/>
              <a:defRPr sz="1200">
                <a:solidFill>
                  <a:srgbClr val="895E04"/>
                </a:solidFill>
                <a:latin typeface="Gill Sans"/>
                <a:ea typeface="Gill Sans"/>
                <a:cs typeface="Gill Sans"/>
                <a:sym typeface="Gill Sans"/>
              </a:defRPr>
            </a:lvl3pPr>
            <a:lvl4pPr indent="0" lvl="3" marL="0" algn="r">
              <a:spcBef>
                <a:spcPts val="0"/>
              </a:spcBef>
              <a:buNone/>
              <a:defRPr sz="1200">
                <a:solidFill>
                  <a:srgbClr val="895E04"/>
                </a:solidFill>
                <a:latin typeface="Gill Sans"/>
                <a:ea typeface="Gill Sans"/>
                <a:cs typeface="Gill Sans"/>
                <a:sym typeface="Gill Sans"/>
              </a:defRPr>
            </a:lvl4pPr>
            <a:lvl5pPr indent="0" lvl="4" marL="0" algn="r">
              <a:spcBef>
                <a:spcPts val="0"/>
              </a:spcBef>
              <a:buNone/>
              <a:defRPr sz="1200">
                <a:solidFill>
                  <a:srgbClr val="895E04"/>
                </a:solidFill>
                <a:latin typeface="Gill Sans"/>
                <a:ea typeface="Gill Sans"/>
                <a:cs typeface="Gill Sans"/>
                <a:sym typeface="Gill Sans"/>
              </a:defRPr>
            </a:lvl5pPr>
            <a:lvl6pPr indent="0" lvl="5" marL="0" algn="r">
              <a:spcBef>
                <a:spcPts val="0"/>
              </a:spcBef>
              <a:buNone/>
              <a:defRPr sz="1200">
                <a:solidFill>
                  <a:srgbClr val="895E04"/>
                </a:solidFill>
                <a:latin typeface="Gill Sans"/>
                <a:ea typeface="Gill Sans"/>
                <a:cs typeface="Gill Sans"/>
                <a:sym typeface="Gill Sans"/>
              </a:defRPr>
            </a:lvl6pPr>
            <a:lvl7pPr indent="0" lvl="6" marL="0" algn="r">
              <a:spcBef>
                <a:spcPts val="0"/>
              </a:spcBef>
              <a:buNone/>
              <a:defRPr sz="1200">
                <a:solidFill>
                  <a:srgbClr val="895E04"/>
                </a:solidFill>
                <a:latin typeface="Gill Sans"/>
                <a:ea typeface="Gill Sans"/>
                <a:cs typeface="Gill Sans"/>
                <a:sym typeface="Gill Sans"/>
              </a:defRPr>
            </a:lvl7pPr>
            <a:lvl8pPr indent="0" lvl="7" marL="0" algn="r">
              <a:spcBef>
                <a:spcPts val="0"/>
              </a:spcBef>
              <a:buNone/>
              <a:defRPr sz="1200">
                <a:solidFill>
                  <a:srgbClr val="895E04"/>
                </a:solidFill>
                <a:latin typeface="Gill Sans"/>
                <a:ea typeface="Gill Sans"/>
                <a:cs typeface="Gill Sans"/>
                <a:sym typeface="Gill Sans"/>
              </a:defRPr>
            </a:lvl8pPr>
            <a:lvl9pPr indent="0" lvl="8" marL="0" algn="r">
              <a:spcBef>
                <a:spcPts val="0"/>
              </a:spcBef>
              <a:buNone/>
              <a:defRPr sz="1200">
                <a:solidFill>
                  <a:srgbClr val="895E0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tr-TR"/>
              <a:t>‹#›</a:t>
            </a:fld>
            <a:endParaRPr/>
          </a:p>
        </p:txBody>
      </p:sp>
      <p:sp>
        <p:nvSpPr>
          <p:cNvPr id="783" name="Google Shape;783;p106" title="left edge border"/>
          <p:cNvSpPr/>
          <p:nvPr/>
        </p:nvSpPr>
        <p:spPr>
          <a:xfrm>
            <a:off x="0" y="0"/>
            <a:ext cx="283464"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showMasterSp="0" type="secHead">
  <p:cSld name="SECTION_HEADER">
    <p:bg>
      <p:bgPr>
        <a:solidFill>
          <a:schemeClr val="dk2"/>
        </a:solidFill>
      </p:bgPr>
    </p:bg>
    <p:spTree>
      <p:nvGrpSpPr>
        <p:cNvPr id="784" name="Shape 784"/>
        <p:cNvGrpSpPr/>
        <p:nvPr/>
      </p:nvGrpSpPr>
      <p:grpSpPr>
        <a:xfrm>
          <a:off x="0" y="0"/>
          <a:ext cx="0" cy="0"/>
          <a:chOff x="0" y="0"/>
          <a:chExt cx="0" cy="0"/>
        </a:xfrm>
      </p:grpSpPr>
      <p:sp>
        <p:nvSpPr>
          <p:cNvPr id="785" name="Google Shape;785;p107"/>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2"/>
              </a:buClr>
              <a:buSzPts val="8400"/>
              <a:buFont typeface="Impact"/>
              <a:buNone/>
              <a:defRPr sz="8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6" name="Google Shape;786;p107"/>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2000"/>
              <a:buNone/>
              <a:defRPr b="1" i="0" sz="2000" cap="none">
                <a:solidFill>
                  <a:schemeClr val="accent1"/>
                </a:solidFill>
              </a:defRPr>
            </a:lvl1pPr>
            <a:lvl2pPr indent="-228600" lvl="1" marL="914400" algn="l">
              <a:lnSpc>
                <a:spcPct val="110000"/>
              </a:lnSpc>
              <a:spcBef>
                <a:spcPts val="700"/>
              </a:spcBef>
              <a:spcAft>
                <a:spcPts val="0"/>
              </a:spcAft>
              <a:buSzPts val="2000"/>
              <a:buNone/>
              <a:defRPr sz="2000">
                <a:solidFill>
                  <a:schemeClr val="lt1"/>
                </a:solidFill>
              </a:defRPr>
            </a:lvl2pPr>
            <a:lvl3pPr indent="-228600" lvl="2" marL="1371600" algn="l">
              <a:lnSpc>
                <a:spcPct val="110000"/>
              </a:lnSpc>
              <a:spcBef>
                <a:spcPts val="700"/>
              </a:spcBef>
              <a:spcAft>
                <a:spcPts val="0"/>
              </a:spcAft>
              <a:buSzPts val="1800"/>
              <a:buNone/>
              <a:defRPr sz="1800">
                <a:solidFill>
                  <a:schemeClr val="lt1"/>
                </a:solidFill>
              </a:defRPr>
            </a:lvl3pPr>
            <a:lvl4pPr indent="-228600" lvl="3" marL="1828800" algn="l">
              <a:lnSpc>
                <a:spcPct val="110000"/>
              </a:lnSpc>
              <a:spcBef>
                <a:spcPts val="700"/>
              </a:spcBef>
              <a:spcAft>
                <a:spcPts val="0"/>
              </a:spcAft>
              <a:buSzPts val="1600"/>
              <a:buNone/>
              <a:defRPr sz="1600">
                <a:solidFill>
                  <a:schemeClr val="lt1"/>
                </a:solidFill>
              </a:defRPr>
            </a:lvl4pPr>
            <a:lvl5pPr indent="-228600" lvl="4" marL="2286000" algn="l">
              <a:lnSpc>
                <a:spcPct val="110000"/>
              </a:lnSpc>
              <a:spcBef>
                <a:spcPts val="700"/>
              </a:spcBef>
              <a:spcAft>
                <a:spcPts val="0"/>
              </a:spcAft>
              <a:buSzPts val="1600"/>
              <a:buNone/>
              <a:defRPr sz="1600">
                <a:solidFill>
                  <a:schemeClr val="lt1"/>
                </a:solidFill>
              </a:defRPr>
            </a:lvl5pPr>
            <a:lvl6pPr indent="-228600" lvl="5" marL="2743200" algn="l">
              <a:lnSpc>
                <a:spcPct val="110000"/>
              </a:lnSpc>
              <a:spcBef>
                <a:spcPts val="700"/>
              </a:spcBef>
              <a:spcAft>
                <a:spcPts val="0"/>
              </a:spcAft>
              <a:buSzPts val="1600"/>
              <a:buNone/>
              <a:defRPr sz="1600">
                <a:solidFill>
                  <a:schemeClr val="lt1"/>
                </a:solidFill>
              </a:defRPr>
            </a:lvl6pPr>
            <a:lvl7pPr indent="-228600" lvl="6" marL="3200400" algn="l">
              <a:lnSpc>
                <a:spcPct val="110000"/>
              </a:lnSpc>
              <a:spcBef>
                <a:spcPts val="700"/>
              </a:spcBef>
              <a:spcAft>
                <a:spcPts val="0"/>
              </a:spcAft>
              <a:buSzPts val="1600"/>
              <a:buNone/>
              <a:defRPr sz="1600">
                <a:solidFill>
                  <a:schemeClr val="lt1"/>
                </a:solidFill>
              </a:defRPr>
            </a:lvl7pPr>
            <a:lvl8pPr indent="-228600" lvl="7" marL="3657600" algn="l">
              <a:lnSpc>
                <a:spcPct val="110000"/>
              </a:lnSpc>
              <a:spcBef>
                <a:spcPts val="700"/>
              </a:spcBef>
              <a:spcAft>
                <a:spcPts val="0"/>
              </a:spcAft>
              <a:buSzPts val="1600"/>
              <a:buNone/>
              <a:defRPr sz="1600">
                <a:solidFill>
                  <a:schemeClr val="lt1"/>
                </a:solidFill>
              </a:defRPr>
            </a:lvl8pPr>
            <a:lvl9pPr indent="-228600" lvl="8" marL="4114800" algn="l">
              <a:lnSpc>
                <a:spcPct val="110000"/>
              </a:lnSpc>
              <a:spcBef>
                <a:spcPts val="700"/>
              </a:spcBef>
              <a:spcAft>
                <a:spcPts val="0"/>
              </a:spcAft>
              <a:buSzPts val="1600"/>
              <a:buNone/>
              <a:defRPr sz="1600">
                <a:solidFill>
                  <a:schemeClr val="lt1"/>
                </a:solidFill>
              </a:defRPr>
            </a:lvl9pPr>
          </a:lstStyle>
          <a:p/>
        </p:txBody>
      </p:sp>
      <p:sp>
        <p:nvSpPr>
          <p:cNvPr id="787" name="Google Shape;787;p107"/>
          <p:cNvSpPr txBox="1"/>
          <p:nvPr>
            <p:ph idx="10" type="dt"/>
          </p:nvPr>
        </p:nvSpPr>
        <p:spPr>
          <a:xfrm>
            <a:off x="3236546" y="6375679"/>
            <a:ext cx="1493947"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07"/>
          <p:cNvSpPr txBox="1"/>
          <p:nvPr>
            <p:ph idx="11" type="ftr"/>
          </p:nvPr>
        </p:nvSpPr>
        <p:spPr>
          <a:xfrm>
            <a:off x="5279064"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07"/>
          <p:cNvSpPr txBox="1"/>
          <p:nvPr>
            <p:ph idx="12" type="sldNum"/>
          </p:nvPr>
        </p:nvSpPr>
        <p:spPr>
          <a:xfrm>
            <a:off x="9942434" y="6375679"/>
            <a:ext cx="1487566"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Gill Sans"/>
                <a:ea typeface="Gill Sans"/>
                <a:cs typeface="Gill Sans"/>
                <a:sym typeface="Gill Sans"/>
              </a:defRPr>
            </a:lvl1pPr>
            <a:lvl2pPr indent="0" lvl="1" marL="0" algn="r">
              <a:spcBef>
                <a:spcPts val="0"/>
              </a:spcBef>
              <a:buNone/>
              <a:defRPr sz="1200">
                <a:solidFill>
                  <a:schemeClr val="lt2"/>
                </a:solidFill>
                <a:latin typeface="Gill Sans"/>
                <a:ea typeface="Gill Sans"/>
                <a:cs typeface="Gill Sans"/>
                <a:sym typeface="Gill Sans"/>
              </a:defRPr>
            </a:lvl2pPr>
            <a:lvl3pPr indent="0" lvl="2" marL="0" algn="r">
              <a:spcBef>
                <a:spcPts val="0"/>
              </a:spcBef>
              <a:buNone/>
              <a:defRPr sz="1200">
                <a:solidFill>
                  <a:schemeClr val="lt2"/>
                </a:solidFill>
                <a:latin typeface="Gill Sans"/>
                <a:ea typeface="Gill Sans"/>
                <a:cs typeface="Gill Sans"/>
                <a:sym typeface="Gill Sans"/>
              </a:defRPr>
            </a:lvl3pPr>
            <a:lvl4pPr indent="0" lvl="3" marL="0" algn="r">
              <a:spcBef>
                <a:spcPts val="0"/>
              </a:spcBef>
              <a:buNone/>
              <a:defRPr sz="1200">
                <a:solidFill>
                  <a:schemeClr val="lt2"/>
                </a:solidFill>
                <a:latin typeface="Gill Sans"/>
                <a:ea typeface="Gill Sans"/>
                <a:cs typeface="Gill Sans"/>
                <a:sym typeface="Gill Sans"/>
              </a:defRPr>
            </a:lvl4pPr>
            <a:lvl5pPr indent="0" lvl="4" marL="0" algn="r">
              <a:spcBef>
                <a:spcPts val="0"/>
              </a:spcBef>
              <a:buNone/>
              <a:defRPr sz="1200">
                <a:solidFill>
                  <a:schemeClr val="lt2"/>
                </a:solidFill>
                <a:latin typeface="Gill Sans"/>
                <a:ea typeface="Gill Sans"/>
                <a:cs typeface="Gill Sans"/>
                <a:sym typeface="Gill Sans"/>
              </a:defRPr>
            </a:lvl5pPr>
            <a:lvl6pPr indent="0" lvl="5" marL="0" algn="r">
              <a:spcBef>
                <a:spcPts val="0"/>
              </a:spcBef>
              <a:buNone/>
              <a:defRPr sz="1200">
                <a:solidFill>
                  <a:schemeClr val="lt2"/>
                </a:solidFill>
                <a:latin typeface="Gill Sans"/>
                <a:ea typeface="Gill Sans"/>
                <a:cs typeface="Gill Sans"/>
                <a:sym typeface="Gill Sans"/>
              </a:defRPr>
            </a:lvl6pPr>
            <a:lvl7pPr indent="0" lvl="6" marL="0" algn="r">
              <a:spcBef>
                <a:spcPts val="0"/>
              </a:spcBef>
              <a:buNone/>
              <a:defRPr sz="1200">
                <a:solidFill>
                  <a:schemeClr val="lt2"/>
                </a:solidFill>
                <a:latin typeface="Gill Sans"/>
                <a:ea typeface="Gill Sans"/>
                <a:cs typeface="Gill Sans"/>
                <a:sym typeface="Gill Sans"/>
              </a:defRPr>
            </a:lvl7pPr>
            <a:lvl8pPr indent="0" lvl="7" marL="0" algn="r">
              <a:spcBef>
                <a:spcPts val="0"/>
              </a:spcBef>
              <a:buNone/>
              <a:defRPr sz="1200">
                <a:solidFill>
                  <a:schemeClr val="lt2"/>
                </a:solidFill>
                <a:latin typeface="Gill Sans"/>
                <a:ea typeface="Gill Sans"/>
                <a:cs typeface="Gill Sans"/>
                <a:sym typeface="Gill Sans"/>
              </a:defRPr>
            </a:lvl8pPr>
            <a:lvl9pPr indent="0" lvl="8" marL="0" algn="r">
              <a:spcBef>
                <a:spcPts val="0"/>
              </a:spcBef>
              <a:buNone/>
              <a:defRPr sz="1200">
                <a:solidFill>
                  <a:schemeClr val="l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tr-TR"/>
              <a:t>‹#›</a:t>
            </a:fld>
            <a:endParaRPr/>
          </a:p>
        </p:txBody>
      </p:sp>
      <p:grpSp>
        <p:nvGrpSpPr>
          <p:cNvPr id="790" name="Google Shape;790;p107" title="left scallop shape"/>
          <p:cNvGrpSpPr/>
          <p:nvPr/>
        </p:nvGrpSpPr>
        <p:grpSpPr>
          <a:xfrm>
            <a:off x="0" y="0"/>
            <a:ext cx="2814638" cy="6858000"/>
            <a:chOff x="0" y="0"/>
            <a:chExt cx="2814638" cy="6858000"/>
          </a:xfrm>
        </p:grpSpPr>
        <p:sp>
          <p:nvSpPr>
            <p:cNvPr id="791" name="Google Shape;791;p107"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792" name="Google Shape;792;p107"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793" name="Shape 793"/>
        <p:cNvGrpSpPr/>
        <p:nvPr/>
      </p:nvGrpSpPr>
      <p:grpSpPr>
        <a:xfrm>
          <a:off x="0" y="0"/>
          <a:ext cx="0" cy="0"/>
          <a:chOff x="0" y="0"/>
          <a:chExt cx="0" cy="0"/>
        </a:xfrm>
      </p:grpSpPr>
      <p:sp>
        <p:nvSpPr>
          <p:cNvPr id="794" name="Google Shape;794;p108"/>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5" name="Google Shape;795;p108"/>
          <p:cNvSpPr txBox="1"/>
          <p:nvPr>
            <p:ph idx="1" type="body"/>
          </p:nvPr>
        </p:nvSpPr>
        <p:spPr>
          <a:xfrm>
            <a:off x="1257300" y="2286000"/>
            <a:ext cx="4800600" cy="36195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796" name="Google Shape;796;p108"/>
          <p:cNvSpPr txBox="1"/>
          <p:nvPr>
            <p:ph idx="2" type="body"/>
          </p:nvPr>
        </p:nvSpPr>
        <p:spPr>
          <a:xfrm>
            <a:off x="6647796" y="2286000"/>
            <a:ext cx="4800600" cy="36195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797" name="Google Shape;797;p108"/>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08"/>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 name="Google Shape;799;p108"/>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18" Type="http://schemas.openxmlformats.org/officeDocument/2006/relationships/theme" Target="../theme/theme10.xml"/><Relationship Id="rId7" Type="http://schemas.openxmlformats.org/officeDocument/2006/relationships/slideLayout" Target="../slideLayouts/slideLayout113.xml"/><Relationship Id="rId8"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3.xml"/><Relationship Id="rId10" Type="http://schemas.openxmlformats.org/officeDocument/2006/relationships/slideLayout" Target="../slideLayouts/slideLayout132.xml"/><Relationship Id="rId13" Type="http://schemas.openxmlformats.org/officeDocument/2006/relationships/slideLayout" Target="../slideLayouts/slideLayout135.xml"/><Relationship Id="rId12" Type="http://schemas.openxmlformats.org/officeDocument/2006/relationships/slideLayout" Target="../slideLayouts/slideLayout134.xml"/><Relationship Id="rId1" Type="http://schemas.openxmlformats.org/officeDocument/2006/relationships/image" Target="../media/image11.png"/><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5" Type="http://schemas.openxmlformats.org/officeDocument/2006/relationships/slideLayout" Target="../slideLayouts/slideLayout137.xml"/><Relationship Id="rId14" Type="http://schemas.openxmlformats.org/officeDocument/2006/relationships/slideLayout" Target="../slideLayouts/slideLayout136.xml"/><Relationship Id="rId17" Type="http://schemas.openxmlformats.org/officeDocument/2006/relationships/slideLayout" Target="../slideLayouts/slideLayout139.xml"/><Relationship Id="rId16" Type="http://schemas.openxmlformats.org/officeDocument/2006/relationships/slideLayout" Target="../slideLayouts/slideLayout138.xml"/><Relationship Id="rId5" Type="http://schemas.openxmlformats.org/officeDocument/2006/relationships/slideLayout" Target="../slideLayouts/slideLayout127.xml"/><Relationship Id="rId19" Type="http://schemas.openxmlformats.org/officeDocument/2006/relationships/theme" Target="../theme/theme16.xml"/><Relationship Id="rId6" Type="http://schemas.openxmlformats.org/officeDocument/2006/relationships/slideLayout" Target="../slideLayouts/slideLayout128.xml"/><Relationship Id="rId18" Type="http://schemas.openxmlformats.org/officeDocument/2006/relationships/slideLayout" Target="../slideLayouts/slideLayout140.xml"/><Relationship Id="rId7" Type="http://schemas.openxmlformats.org/officeDocument/2006/relationships/slideLayout" Target="../slideLayouts/slideLayout129.xml"/><Relationship Id="rId8"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2" Type="http://schemas.openxmlformats.org/officeDocument/2006/relationships/theme" Target="../theme/theme8.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 Type="http://schemas.openxmlformats.org/officeDocument/2006/relationships/image" Target="../media/image23.png"/><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5" Type="http://schemas.openxmlformats.org/officeDocument/2006/relationships/slideLayout" Target="../slideLayouts/slideLayout165.xml"/><Relationship Id="rId14" Type="http://schemas.openxmlformats.org/officeDocument/2006/relationships/slideLayout" Target="../slideLayouts/slideLayout164.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5" Type="http://schemas.openxmlformats.org/officeDocument/2006/relationships/slideLayout" Target="../slideLayouts/slideLayout155.xml"/><Relationship Id="rId19" Type="http://schemas.openxmlformats.org/officeDocument/2006/relationships/theme" Target="../theme/theme17.xml"/><Relationship Id="rId6" Type="http://schemas.openxmlformats.org/officeDocument/2006/relationships/slideLayout" Target="../slideLayouts/slideLayout156.xml"/><Relationship Id="rId18" Type="http://schemas.openxmlformats.org/officeDocument/2006/relationships/slideLayout" Target="../slideLayouts/slideLayout168.xml"/><Relationship Id="rId7" Type="http://schemas.openxmlformats.org/officeDocument/2006/relationships/slideLayout" Target="../slideLayouts/slideLayout157.xml"/><Relationship Id="rId8"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21" Type="http://schemas.openxmlformats.org/officeDocument/2006/relationships/theme" Target="../theme/theme20.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1" Type="http://schemas.openxmlformats.org/officeDocument/2006/relationships/image" Target="../media/image22.jpg"/><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200.xml"/><Relationship Id="rId11" Type="http://schemas.openxmlformats.org/officeDocument/2006/relationships/slideLayout" Target="../slideLayouts/slideLayout191.xml"/><Relationship Id="rId22" Type="http://schemas.openxmlformats.org/officeDocument/2006/relationships/slideLayout" Target="../slideLayouts/slideLayout202.xml"/><Relationship Id="rId10" Type="http://schemas.openxmlformats.org/officeDocument/2006/relationships/slideLayout" Target="../slideLayouts/slideLayout190.xml"/><Relationship Id="rId21" Type="http://schemas.openxmlformats.org/officeDocument/2006/relationships/slideLayout" Target="../slideLayouts/slideLayout201.xml"/><Relationship Id="rId13" Type="http://schemas.openxmlformats.org/officeDocument/2006/relationships/slideLayout" Target="../slideLayouts/slideLayout193.xml"/><Relationship Id="rId12" Type="http://schemas.openxmlformats.org/officeDocument/2006/relationships/slideLayout" Target="../slideLayouts/slideLayout192.xml"/><Relationship Id="rId23" Type="http://schemas.openxmlformats.org/officeDocument/2006/relationships/theme" Target="../theme/theme9.xml"/><Relationship Id="rId1" Type="http://schemas.openxmlformats.org/officeDocument/2006/relationships/image" Target="../media/image20.png"/><Relationship Id="rId2" Type="http://schemas.openxmlformats.org/officeDocument/2006/relationships/image" Target="../media/image26.png"/><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slideLayout" Target="../slideLayouts/slideLayout189.xml"/><Relationship Id="rId15" Type="http://schemas.openxmlformats.org/officeDocument/2006/relationships/slideLayout" Target="../slideLayouts/slideLayout195.xml"/><Relationship Id="rId14" Type="http://schemas.openxmlformats.org/officeDocument/2006/relationships/slideLayout" Target="../slideLayouts/slideLayout194.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5" Type="http://schemas.openxmlformats.org/officeDocument/2006/relationships/image" Target="../media/image21.png"/><Relationship Id="rId19" Type="http://schemas.openxmlformats.org/officeDocument/2006/relationships/slideLayout" Target="../slideLayouts/slideLayout199.xml"/><Relationship Id="rId6" Type="http://schemas.openxmlformats.org/officeDocument/2006/relationships/slideLayout" Target="../slideLayouts/slideLayout186.xml"/><Relationship Id="rId18" Type="http://schemas.openxmlformats.org/officeDocument/2006/relationships/slideLayout" Target="../slideLayouts/slideLayout198.xml"/><Relationship Id="rId7" Type="http://schemas.openxmlformats.org/officeDocument/2006/relationships/slideLayout" Target="../slideLayouts/slideLayout187.xml"/><Relationship Id="rId8" Type="http://schemas.openxmlformats.org/officeDocument/2006/relationships/slideLayout" Target="../slideLayouts/slideLayout18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5" Type="http://schemas.openxmlformats.org/officeDocument/2006/relationships/theme" Target="../theme/theme18.xml"/><Relationship Id="rId14" Type="http://schemas.openxmlformats.org/officeDocument/2006/relationships/slideLayout" Target="../slideLayouts/slideLayout21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17.xml.rels><?xml version="1.0" encoding="UTF-8" standalone="yes"?><Relationships xmlns="http://schemas.openxmlformats.org/package/2006/relationships"><Relationship Id="rId20" Type="http://schemas.openxmlformats.org/officeDocument/2006/relationships/slideLayout" Target="../slideLayouts/slideLayout234.xml"/><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21" Type="http://schemas.openxmlformats.org/officeDocument/2006/relationships/theme" Target="../theme/theme15.xml"/><Relationship Id="rId13" Type="http://schemas.openxmlformats.org/officeDocument/2006/relationships/slideLayout" Target="../slideLayouts/slideLayout227.xml"/><Relationship Id="rId12" Type="http://schemas.openxmlformats.org/officeDocument/2006/relationships/slideLayout" Target="../slideLayouts/slideLayout226.xml"/><Relationship Id="rId1" Type="http://schemas.openxmlformats.org/officeDocument/2006/relationships/image" Target="../media/image25.png"/><Relationship Id="rId2" Type="http://schemas.openxmlformats.org/officeDocument/2006/relationships/image" Target="../media/image27.jpg"/><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5" Type="http://schemas.openxmlformats.org/officeDocument/2006/relationships/slideLayout" Target="../slideLayouts/slideLayout229.xml"/><Relationship Id="rId14" Type="http://schemas.openxmlformats.org/officeDocument/2006/relationships/slideLayout" Target="../slideLayouts/slideLayout228.xml"/><Relationship Id="rId17" Type="http://schemas.openxmlformats.org/officeDocument/2006/relationships/slideLayout" Target="../slideLayouts/slideLayout231.xml"/><Relationship Id="rId16" Type="http://schemas.openxmlformats.org/officeDocument/2006/relationships/slideLayout" Target="../slideLayouts/slideLayout230.xml"/><Relationship Id="rId5" Type="http://schemas.openxmlformats.org/officeDocument/2006/relationships/slideLayout" Target="../slideLayouts/slideLayout219.xml"/><Relationship Id="rId19" Type="http://schemas.openxmlformats.org/officeDocument/2006/relationships/slideLayout" Target="../slideLayouts/slideLayout233.xml"/><Relationship Id="rId6" Type="http://schemas.openxmlformats.org/officeDocument/2006/relationships/slideLayout" Target="../slideLayouts/slideLayout220.xml"/><Relationship Id="rId18" Type="http://schemas.openxmlformats.org/officeDocument/2006/relationships/slideLayout" Target="../slideLayouts/slideLayout232.xml"/><Relationship Id="rId7" Type="http://schemas.openxmlformats.org/officeDocument/2006/relationships/slideLayout" Target="../slideLayouts/slideLayout221.xml"/><Relationship Id="rId8" Type="http://schemas.openxmlformats.org/officeDocument/2006/relationships/slideLayout" Target="../slideLayouts/slideLayout222.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3" Type="http://schemas.openxmlformats.org/officeDocument/2006/relationships/slideLayout" Target="../slideLayouts/slideLayout246.xml"/><Relationship Id="rId12" Type="http://schemas.openxmlformats.org/officeDocument/2006/relationships/slideLayout" Target="../slideLayouts/slideLayout245.xml"/><Relationship Id="rId1" Type="http://schemas.openxmlformats.org/officeDocument/2006/relationships/image" Target="../media/image36.png"/><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5" Type="http://schemas.openxmlformats.org/officeDocument/2006/relationships/slideLayout" Target="../slideLayouts/slideLayout248.xml"/><Relationship Id="rId14" Type="http://schemas.openxmlformats.org/officeDocument/2006/relationships/slideLayout" Target="../slideLayouts/slideLayout247.xml"/><Relationship Id="rId17" Type="http://schemas.openxmlformats.org/officeDocument/2006/relationships/slideLayout" Target="../slideLayouts/slideLayout250.xml"/><Relationship Id="rId16" Type="http://schemas.openxmlformats.org/officeDocument/2006/relationships/slideLayout" Target="../slideLayouts/slideLayout249.xml"/><Relationship Id="rId5" Type="http://schemas.openxmlformats.org/officeDocument/2006/relationships/slideLayout" Target="../slideLayouts/slideLayout238.xml"/><Relationship Id="rId19" Type="http://schemas.openxmlformats.org/officeDocument/2006/relationships/theme" Target="../theme/theme14.xml"/><Relationship Id="rId6" Type="http://schemas.openxmlformats.org/officeDocument/2006/relationships/slideLayout" Target="../slideLayouts/slideLayout239.xml"/><Relationship Id="rId18" Type="http://schemas.openxmlformats.org/officeDocument/2006/relationships/slideLayout" Target="../slideLayouts/slideLayout251.xml"/><Relationship Id="rId7" Type="http://schemas.openxmlformats.org/officeDocument/2006/relationships/slideLayout" Target="../slideLayouts/slideLayout240.xml"/><Relationship Id="rId8" Type="http://schemas.openxmlformats.org/officeDocument/2006/relationships/slideLayout" Target="../slideLayouts/slideLayout241.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59.xml"/><Relationship Id="rId10" Type="http://schemas.openxmlformats.org/officeDocument/2006/relationships/slideLayout" Target="../slideLayouts/slideLayout258.xml"/><Relationship Id="rId13" Type="http://schemas.openxmlformats.org/officeDocument/2006/relationships/slideLayout" Target="../slideLayouts/slideLayout261.xml"/><Relationship Id="rId12" Type="http://schemas.openxmlformats.org/officeDocument/2006/relationships/slideLayout" Target="../slideLayouts/slideLayout260.xml"/><Relationship Id="rId1" Type="http://schemas.openxmlformats.org/officeDocument/2006/relationships/image" Target="../media/image52.jpg"/><Relationship Id="rId2" Type="http://schemas.openxmlformats.org/officeDocument/2006/relationships/image" Target="../media/image30.png"/><Relationship Id="rId3" Type="http://schemas.openxmlformats.org/officeDocument/2006/relationships/image" Target="../media/image68.png"/><Relationship Id="rId4" Type="http://schemas.openxmlformats.org/officeDocument/2006/relationships/slideLayout" Target="../slideLayouts/slideLayout252.xml"/><Relationship Id="rId9" Type="http://schemas.openxmlformats.org/officeDocument/2006/relationships/slideLayout" Target="../slideLayouts/slideLayout257.xml"/><Relationship Id="rId15" Type="http://schemas.openxmlformats.org/officeDocument/2006/relationships/theme" Target="../theme/theme11.xml"/><Relationship Id="rId14" Type="http://schemas.openxmlformats.org/officeDocument/2006/relationships/slideLayout" Target="../slideLayouts/slideLayout262.xml"/><Relationship Id="rId5" Type="http://schemas.openxmlformats.org/officeDocument/2006/relationships/slideLayout" Target="../slideLayouts/slideLayout253.xml"/><Relationship Id="rId6" Type="http://schemas.openxmlformats.org/officeDocument/2006/relationships/slideLayout" Target="../slideLayouts/slideLayout254.xml"/><Relationship Id="rId7" Type="http://schemas.openxmlformats.org/officeDocument/2006/relationships/slideLayout" Target="../slideLayouts/slideLayout255.xml"/><Relationship Id="rId8" Type="http://schemas.openxmlformats.org/officeDocument/2006/relationships/slideLayout" Target="../slideLayouts/slideLayout25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theme" Target="../theme/theme12.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theme" Target="../theme/theme5.xml"/><Relationship Id="rId12" Type="http://schemas.openxmlformats.org/officeDocument/2006/relationships/slideLayout" Target="../slideLayouts/slideLayout55.xml"/><Relationship Id="rId1" Type="http://schemas.openxmlformats.org/officeDocument/2006/relationships/image" Target="../media/image3.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theme" Target="../theme/theme1.xml"/><Relationship Id="rId12" Type="http://schemas.openxmlformats.org/officeDocument/2006/relationships/slideLayout" Target="../slideLayouts/slideLayout66.xml"/><Relationship Id="rId1" Type="http://schemas.openxmlformats.org/officeDocument/2006/relationships/image" Target="../media/image4.jp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image" Target="../media/image6.png"/><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5" Type="http://schemas.openxmlformats.org/officeDocument/2006/relationships/slideLayout" Target="../slideLayouts/slideLayout70.xml"/><Relationship Id="rId19" Type="http://schemas.openxmlformats.org/officeDocument/2006/relationships/theme" Target="../theme/theme3.xml"/><Relationship Id="rId6" Type="http://schemas.openxmlformats.org/officeDocument/2006/relationships/slideLayout" Target="../slideLayouts/slideLayout71.xml"/><Relationship Id="rId18" Type="http://schemas.openxmlformats.org/officeDocument/2006/relationships/slideLayout" Target="../slideLayouts/slideLayout83.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2" Type="http://schemas.openxmlformats.org/officeDocument/2006/relationships/theme" Target="../theme/theme7.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theme" Target="../theme/theme1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2" Type="http://schemas.openxmlformats.org/officeDocument/2006/relationships/theme" Target="../theme/theme2.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20000" scaled="0"/>
        </a:gradFill>
      </p:bgPr>
    </p:bg>
    <p:spTree>
      <p:nvGrpSpPr>
        <p:cNvPr id="848" name="Shape 848"/>
        <p:cNvGrpSpPr/>
        <p:nvPr/>
      </p:nvGrpSpPr>
      <p:grpSpPr>
        <a:xfrm>
          <a:off x="0" y="0"/>
          <a:ext cx="0" cy="0"/>
          <a:chOff x="0" y="0"/>
          <a:chExt cx="0" cy="0"/>
        </a:xfrm>
      </p:grpSpPr>
      <p:grpSp>
        <p:nvGrpSpPr>
          <p:cNvPr id="849" name="Google Shape;849;p116"/>
          <p:cNvGrpSpPr/>
          <p:nvPr/>
        </p:nvGrpSpPr>
        <p:grpSpPr>
          <a:xfrm>
            <a:off x="9206969" y="2963333"/>
            <a:ext cx="2981859" cy="3208867"/>
            <a:chOff x="9206969" y="2963333"/>
            <a:chExt cx="2981859" cy="3208867"/>
          </a:xfrm>
        </p:grpSpPr>
        <p:cxnSp>
          <p:nvCxnSpPr>
            <p:cNvPr id="850" name="Google Shape;850;p116"/>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51" name="Google Shape;851;p116"/>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852" name="Google Shape;852;p116"/>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853" name="Google Shape;853;p116"/>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854" name="Google Shape;854;p116"/>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855" name="Google Shape;855;p11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56" name="Google Shape;856;p116"/>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857" name="Google Shape;857;p11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58" name="Google Shape;858;p11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59" name="Google Shape;859;p11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a:solidFill>
                  <a:srgbClr val="09304A"/>
                </a:solidFill>
                <a:latin typeface="Century Gothic"/>
                <a:ea typeface="Century Gothic"/>
                <a:cs typeface="Century Gothic"/>
                <a:sym typeface="Century Gothic"/>
              </a:defRPr>
            </a:lvl1pPr>
            <a:lvl2pPr indent="0" lvl="1" marL="0" marR="0" rtl="0" algn="r">
              <a:spcBef>
                <a:spcPts val="0"/>
              </a:spcBef>
              <a:buNone/>
              <a:defRPr b="0" i="0" sz="3200">
                <a:solidFill>
                  <a:srgbClr val="09304A"/>
                </a:solidFill>
                <a:latin typeface="Century Gothic"/>
                <a:ea typeface="Century Gothic"/>
                <a:cs typeface="Century Gothic"/>
                <a:sym typeface="Century Gothic"/>
              </a:defRPr>
            </a:lvl2pPr>
            <a:lvl3pPr indent="0" lvl="2" marL="0" marR="0" rtl="0" algn="r">
              <a:spcBef>
                <a:spcPts val="0"/>
              </a:spcBef>
              <a:buNone/>
              <a:defRPr b="0" i="0" sz="3200">
                <a:solidFill>
                  <a:srgbClr val="09304A"/>
                </a:solidFill>
                <a:latin typeface="Century Gothic"/>
                <a:ea typeface="Century Gothic"/>
                <a:cs typeface="Century Gothic"/>
                <a:sym typeface="Century Gothic"/>
              </a:defRPr>
            </a:lvl3pPr>
            <a:lvl4pPr indent="0" lvl="3" marL="0" marR="0" rtl="0" algn="r">
              <a:spcBef>
                <a:spcPts val="0"/>
              </a:spcBef>
              <a:buNone/>
              <a:defRPr b="0" i="0" sz="3200">
                <a:solidFill>
                  <a:srgbClr val="09304A"/>
                </a:solidFill>
                <a:latin typeface="Century Gothic"/>
                <a:ea typeface="Century Gothic"/>
                <a:cs typeface="Century Gothic"/>
                <a:sym typeface="Century Gothic"/>
              </a:defRPr>
            </a:lvl4pPr>
            <a:lvl5pPr indent="0" lvl="4" marL="0" marR="0" rtl="0" algn="r">
              <a:spcBef>
                <a:spcPts val="0"/>
              </a:spcBef>
              <a:buNone/>
              <a:defRPr b="0" i="0" sz="3200">
                <a:solidFill>
                  <a:srgbClr val="09304A"/>
                </a:solidFill>
                <a:latin typeface="Century Gothic"/>
                <a:ea typeface="Century Gothic"/>
                <a:cs typeface="Century Gothic"/>
                <a:sym typeface="Century Gothic"/>
              </a:defRPr>
            </a:lvl5pPr>
            <a:lvl6pPr indent="0" lvl="5" marL="0" marR="0" rtl="0" algn="r">
              <a:spcBef>
                <a:spcPts val="0"/>
              </a:spcBef>
              <a:buNone/>
              <a:defRPr b="0" i="0" sz="3200">
                <a:solidFill>
                  <a:srgbClr val="09304A"/>
                </a:solidFill>
                <a:latin typeface="Century Gothic"/>
                <a:ea typeface="Century Gothic"/>
                <a:cs typeface="Century Gothic"/>
                <a:sym typeface="Century Gothic"/>
              </a:defRPr>
            </a:lvl6pPr>
            <a:lvl7pPr indent="0" lvl="6" marL="0" marR="0" rtl="0" algn="r">
              <a:spcBef>
                <a:spcPts val="0"/>
              </a:spcBef>
              <a:buNone/>
              <a:defRPr b="0" i="0" sz="3200">
                <a:solidFill>
                  <a:srgbClr val="09304A"/>
                </a:solidFill>
                <a:latin typeface="Century Gothic"/>
                <a:ea typeface="Century Gothic"/>
                <a:cs typeface="Century Gothic"/>
                <a:sym typeface="Century Gothic"/>
              </a:defRPr>
            </a:lvl7pPr>
            <a:lvl8pPr indent="0" lvl="7" marL="0" marR="0" rtl="0" algn="r">
              <a:spcBef>
                <a:spcPts val="0"/>
              </a:spcBef>
              <a:buNone/>
              <a:defRPr b="0" i="0" sz="3200">
                <a:solidFill>
                  <a:srgbClr val="09304A"/>
                </a:solidFill>
                <a:latin typeface="Century Gothic"/>
                <a:ea typeface="Century Gothic"/>
                <a:cs typeface="Century Gothic"/>
                <a:sym typeface="Century Gothic"/>
              </a:defRPr>
            </a:lvl8pPr>
            <a:lvl9pPr indent="0" lvl="8" marL="0" marR="0" rtl="0" algn="r">
              <a:spcBef>
                <a:spcPts val="0"/>
              </a:spcBef>
              <a:buNone/>
              <a:defRPr b="0" i="0" sz="3200">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978" name="Shape 978"/>
        <p:cNvGrpSpPr/>
        <p:nvPr/>
      </p:nvGrpSpPr>
      <p:grpSpPr>
        <a:xfrm>
          <a:off x="0" y="0"/>
          <a:ext cx="0" cy="0"/>
          <a:chOff x="0" y="0"/>
          <a:chExt cx="0" cy="0"/>
        </a:xfrm>
      </p:grpSpPr>
      <p:pic>
        <p:nvPicPr>
          <p:cNvPr descr="hashOverlay-FullResolve.png" id="979" name="Google Shape;979;p134"/>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980" name="Google Shape;980;p13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1" name="Google Shape;981;p134"/>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982" name="Google Shape;982;p13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50">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983" name="Google Shape;983;p13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984" name="Google Shape;984;p13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3600">
                <a:solidFill>
                  <a:schemeClr val="lt1"/>
                </a:solidFill>
                <a:latin typeface="Trebuchet MS"/>
                <a:ea typeface="Trebuchet MS"/>
                <a:cs typeface="Trebuchet MS"/>
                <a:sym typeface="Trebuchet MS"/>
              </a:defRPr>
            </a:lvl1pPr>
            <a:lvl2pPr indent="0" lvl="1" marL="0" marR="0" rtl="0" algn="l">
              <a:spcBef>
                <a:spcPts val="0"/>
              </a:spcBef>
              <a:buNone/>
              <a:defRPr sz="3600">
                <a:solidFill>
                  <a:schemeClr val="lt1"/>
                </a:solidFill>
                <a:latin typeface="Trebuchet MS"/>
                <a:ea typeface="Trebuchet MS"/>
                <a:cs typeface="Trebuchet MS"/>
                <a:sym typeface="Trebuchet MS"/>
              </a:defRPr>
            </a:lvl2pPr>
            <a:lvl3pPr indent="0" lvl="2" marL="0" marR="0" rtl="0" algn="l">
              <a:spcBef>
                <a:spcPts val="0"/>
              </a:spcBef>
              <a:buNone/>
              <a:defRPr sz="3600">
                <a:solidFill>
                  <a:schemeClr val="lt1"/>
                </a:solidFill>
                <a:latin typeface="Trebuchet MS"/>
                <a:ea typeface="Trebuchet MS"/>
                <a:cs typeface="Trebuchet MS"/>
                <a:sym typeface="Trebuchet MS"/>
              </a:defRPr>
            </a:lvl3pPr>
            <a:lvl4pPr indent="0" lvl="3" marL="0" marR="0" rtl="0" algn="l">
              <a:spcBef>
                <a:spcPts val="0"/>
              </a:spcBef>
              <a:buNone/>
              <a:defRPr sz="3600">
                <a:solidFill>
                  <a:schemeClr val="lt1"/>
                </a:solidFill>
                <a:latin typeface="Trebuchet MS"/>
                <a:ea typeface="Trebuchet MS"/>
                <a:cs typeface="Trebuchet MS"/>
                <a:sym typeface="Trebuchet MS"/>
              </a:defRPr>
            </a:lvl4pPr>
            <a:lvl5pPr indent="0" lvl="4" marL="0" marR="0" rtl="0" algn="l">
              <a:spcBef>
                <a:spcPts val="0"/>
              </a:spcBef>
              <a:buNone/>
              <a:defRPr sz="3600">
                <a:solidFill>
                  <a:schemeClr val="lt1"/>
                </a:solidFill>
                <a:latin typeface="Trebuchet MS"/>
                <a:ea typeface="Trebuchet MS"/>
                <a:cs typeface="Trebuchet MS"/>
                <a:sym typeface="Trebuchet MS"/>
              </a:defRPr>
            </a:lvl5pPr>
            <a:lvl6pPr indent="0" lvl="5" marL="0" marR="0" rtl="0" algn="l">
              <a:spcBef>
                <a:spcPts val="0"/>
              </a:spcBef>
              <a:buNone/>
              <a:defRPr sz="3600">
                <a:solidFill>
                  <a:schemeClr val="lt1"/>
                </a:solidFill>
                <a:latin typeface="Trebuchet MS"/>
                <a:ea typeface="Trebuchet MS"/>
                <a:cs typeface="Trebuchet MS"/>
                <a:sym typeface="Trebuchet MS"/>
              </a:defRPr>
            </a:lvl6pPr>
            <a:lvl7pPr indent="0" lvl="6" marL="0" marR="0" rtl="0" algn="l">
              <a:spcBef>
                <a:spcPts val="0"/>
              </a:spcBef>
              <a:buNone/>
              <a:defRPr sz="3600">
                <a:solidFill>
                  <a:schemeClr val="lt1"/>
                </a:solidFill>
                <a:latin typeface="Trebuchet MS"/>
                <a:ea typeface="Trebuchet MS"/>
                <a:cs typeface="Trebuchet MS"/>
                <a:sym typeface="Trebuchet MS"/>
              </a:defRPr>
            </a:lvl7pPr>
            <a:lvl8pPr indent="0" lvl="7" marL="0" marR="0" rtl="0" algn="l">
              <a:spcBef>
                <a:spcPts val="0"/>
              </a:spcBef>
              <a:buNone/>
              <a:defRPr sz="3600">
                <a:solidFill>
                  <a:schemeClr val="lt1"/>
                </a:solidFill>
                <a:latin typeface="Trebuchet MS"/>
                <a:ea typeface="Trebuchet MS"/>
                <a:cs typeface="Trebuchet MS"/>
                <a:sym typeface="Trebuchet MS"/>
              </a:defRPr>
            </a:lvl8pPr>
            <a:lvl9pPr indent="0" lvl="8" marL="0" marR="0" rtl="0" algn="l">
              <a:spcBef>
                <a:spcPts val="0"/>
              </a:spcBef>
              <a:buNone/>
              <a:defRPr sz="3600">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1" name="Shape 1171"/>
        <p:cNvGrpSpPr/>
        <p:nvPr/>
      </p:nvGrpSpPr>
      <p:grpSpPr>
        <a:xfrm>
          <a:off x="0" y="0"/>
          <a:ext cx="0" cy="0"/>
          <a:chOff x="0" y="0"/>
          <a:chExt cx="0" cy="0"/>
        </a:xfrm>
      </p:grpSpPr>
      <p:sp>
        <p:nvSpPr>
          <p:cNvPr id="1172" name="Google Shape;1172;p152"/>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3" name="Google Shape;1173;p152"/>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174" name="Google Shape;1174;p15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175" name="Google Shape;1175;p15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176" name="Google Shape;1176;p15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Rockwell"/>
                <a:ea typeface="Rockwell"/>
                <a:cs typeface="Rockwell"/>
                <a:sym typeface="Rockwell"/>
              </a:defRPr>
            </a:lvl1pPr>
            <a:lvl2pPr indent="0" lvl="1" marL="0" marR="0" rtl="0" algn="r">
              <a:spcBef>
                <a:spcPts val="0"/>
              </a:spcBef>
              <a:buNone/>
              <a:defRPr sz="1000">
                <a:solidFill>
                  <a:srgbClr val="888888"/>
                </a:solidFill>
                <a:latin typeface="Rockwell"/>
                <a:ea typeface="Rockwell"/>
                <a:cs typeface="Rockwell"/>
                <a:sym typeface="Rockwell"/>
              </a:defRPr>
            </a:lvl2pPr>
            <a:lvl3pPr indent="0" lvl="2" marL="0" marR="0" rtl="0" algn="r">
              <a:spcBef>
                <a:spcPts val="0"/>
              </a:spcBef>
              <a:buNone/>
              <a:defRPr sz="1000">
                <a:solidFill>
                  <a:srgbClr val="888888"/>
                </a:solidFill>
                <a:latin typeface="Rockwell"/>
                <a:ea typeface="Rockwell"/>
                <a:cs typeface="Rockwell"/>
                <a:sym typeface="Rockwell"/>
              </a:defRPr>
            </a:lvl3pPr>
            <a:lvl4pPr indent="0" lvl="3" marL="0" marR="0" rtl="0" algn="r">
              <a:spcBef>
                <a:spcPts val="0"/>
              </a:spcBef>
              <a:buNone/>
              <a:defRPr sz="1000">
                <a:solidFill>
                  <a:srgbClr val="888888"/>
                </a:solidFill>
                <a:latin typeface="Rockwell"/>
                <a:ea typeface="Rockwell"/>
                <a:cs typeface="Rockwell"/>
                <a:sym typeface="Rockwell"/>
              </a:defRPr>
            </a:lvl4pPr>
            <a:lvl5pPr indent="0" lvl="4" marL="0" marR="0" rtl="0" algn="r">
              <a:spcBef>
                <a:spcPts val="0"/>
              </a:spcBef>
              <a:buNone/>
              <a:defRPr sz="1000">
                <a:solidFill>
                  <a:srgbClr val="888888"/>
                </a:solidFill>
                <a:latin typeface="Rockwell"/>
                <a:ea typeface="Rockwell"/>
                <a:cs typeface="Rockwell"/>
                <a:sym typeface="Rockwell"/>
              </a:defRPr>
            </a:lvl5pPr>
            <a:lvl6pPr indent="0" lvl="5" marL="0" marR="0" rtl="0" algn="r">
              <a:spcBef>
                <a:spcPts val="0"/>
              </a:spcBef>
              <a:buNone/>
              <a:defRPr sz="1000">
                <a:solidFill>
                  <a:srgbClr val="888888"/>
                </a:solidFill>
                <a:latin typeface="Rockwell"/>
                <a:ea typeface="Rockwell"/>
                <a:cs typeface="Rockwell"/>
                <a:sym typeface="Rockwell"/>
              </a:defRPr>
            </a:lvl6pPr>
            <a:lvl7pPr indent="0" lvl="6" marL="0" marR="0" rtl="0" algn="r">
              <a:spcBef>
                <a:spcPts val="0"/>
              </a:spcBef>
              <a:buNone/>
              <a:defRPr sz="1000">
                <a:solidFill>
                  <a:srgbClr val="888888"/>
                </a:solidFill>
                <a:latin typeface="Rockwell"/>
                <a:ea typeface="Rockwell"/>
                <a:cs typeface="Rockwell"/>
                <a:sym typeface="Rockwell"/>
              </a:defRPr>
            </a:lvl7pPr>
            <a:lvl8pPr indent="0" lvl="7" marL="0" marR="0" rtl="0" algn="r">
              <a:spcBef>
                <a:spcPts val="0"/>
              </a:spcBef>
              <a:buNone/>
              <a:defRPr sz="1000">
                <a:solidFill>
                  <a:srgbClr val="888888"/>
                </a:solidFill>
                <a:latin typeface="Rockwell"/>
                <a:ea typeface="Rockwell"/>
                <a:cs typeface="Rockwell"/>
                <a:sym typeface="Rockwell"/>
              </a:defRPr>
            </a:lvl8pPr>
            <a:lvl9pPr indent="0" lvl="8" marL="0" marR="0" rtl="0" algn="r">
              <a:spcBef>
                <a:spcPts val="0"/>
              </a:spcBef>
              <a:buNone/>
              <a:defRPr sz="1000">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00" name="Shape 1500"/>
        <p:cNvGrpSpPr/>
        <p:nvPr/>
      </p:nvGrpSpPr>
      <p:grpSpPr>
        <a:xfrm>
          <a:off x="0" y="0"/>
          <a:ext cx="0" cy="0"/>
          <a:chOff x="0" y="0"/>
          <a:chExt cx="0" cy="0"/>
        </a:xfrm>
      </p:grpSpPr>
      <p:sp>
        <p:nvSpPr>
          <p:cNvPr id="1501" name="Google Shape;1501;p16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02" name="Google Shape;1502;p16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503" name="Google Shape;1503;p16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504" name="Google Shape;1504;p16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505" name="Google Shape;1505;p16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chemeClr val="lt1"/>
                </a:solidFill>
                <a:latin typeface="Rockwell"/>
                <a:ea typeface="Rockwell"/>
                <a:cs typeface="Rockwell"/>
                <a:sym typeface="Rockwell"/>
              </a:defRPr>
            </a:lvl1pPr>
            <a:lvl2pPr indent="0" lvl="1" marL="0" marR="0" rtl="0" algn="r">
              <a:spcBef>
                <a:spcPts val="0"/>
              </a:spcBef>
              <a:buNone/>
              <a:defRPr sz="1000">
                <a:solidFill>
                  <a:schemeClr val="lt1"/>
                </a:solidFill>
                <a:latin typeface="Rockwell"/>
                <a:ea typeface="Rockwell"/>
                <a:cs typeface="Rockwell"/>
                <a:sym typeface="Rockwell"/>
              </a:defRPr>
            </a:lvl2pPr>
            <a:lvl3pPr indent="0" lvl="2" marL="0" marR="0" rtl="0" algn="r">
              <a:spcBef>
                <a:spcPts val="0"/>
              </a:spcBef>
              <a:buNone/>
              <a:defRPr sz="1000">
                <a:solidFill>
                  <a:schemeClr val="lt1"/>
                </a:solidFill>
                <a:latin typeface="Rockwell"/>
                <a:ea typeface="Rockwell"/>
                <a:cs typeface="Rockwell"/>
                <a:sym typeface="Rockwell"/>
              </a:defRPr>
            </a:lvl3pPr>
            <a:lvl4pPr indent="0" lvl="3" marL="0" marR="0" rtl="0" algn="r">
              <a:spcBef>
                <a:spcPts val="0"/>
              </a:spcBef>
              <a:buNone/>
              <a:defRPr sz="1000">
                <a:solidFill>
                  <a:schemeClr val="lt1"/>
                </a:solidFill>
                <a:latin typeface="Rockwell"/>
                <a:ea typeface="Rockwell"/>
                <a:cs typeface="Rockwell"/>
                <a:sym typeface="Rockwell"/>
              </a:defRPr>
            </a:lvl4pPr>
            <a:lvl5pPr indent="0" lvl="4" marL="0" marR="0" rtl="0" algn="r">
              <a:spcBef>
                <a:spcPts val="0"/>
              </a:spcBef>
              <a:buNone/>
              <a:defRPr sz="1000">
                <a:solidFill>
                  <a:schemeClr val="lt1"/>
                </a:solidFill>
                <a:latin typeface="Rockwell"/>
                <a:ea typeface="Rockwell"/>
                <a:cs typeface="Rockwell"/>
                <a:sym typeface="Rockwell"/>
              </a:defRPr>
            </a:lvl5pPr>
            <a:lvl6pPr indent="0" lvl="5" marL="0" marR="0" rtl="0" algn="r">
              <a:spcBef>
                <a:spcPts val="0"/>
              </a:spcBef>
              <a:buNone/>
              <a:defRPr sz="1000">
                <a:solidFill>
                  <a:schemeClr val="lt1"/>
                </a:solidFill>
                <a:latin typeface="Rockwell"/>
                <a:ea typeface="Rockwell"/>
                <a:cs typeface="Rockwell"/>
                <a:sym typeface="Rockwell"/>
              </a:defRPr>
            </a:lvl6pPr>
            <a:lvl7pPr indent="0" lvl="6" marL="0" marR="0" rtl="0" algn="r">
              <a:spcBef>
                <a:spcPts val="0"/>
              </a:spcBef>
              <a:buNone/>
              <a:defRPr sz="1000">
                <a:solidFill>
                  <a:schemeClr val="lt1"/>
                </a:solidFill>
                <a:latin typeface="Rockwell"/>
                <a:ea typeface="Rockwell"/>
                <a:cs typeface="Rockwell"/>
                <a:sym typeface="Rockwell"/>
              </a:defRPr>
            </a:lvl7pPr>
            <a:lvl8pPr indent="0" lvl="7" marL="0" marR="0" rtl="0" algn="r">
              <a:spcBef>
                <a:spcPts val="0"/>
              </a:spcBef>
              <a:buNone/>
              <a:defRPr sz="1000">
                <a:solidFill>
                  <a:schemeClr val="lt1"/>
                </a:solidFill>
                <a:latin typeface="Rockwell"/>
                <a:ea typeface="Rockwell"/>
                <a:cs typeface="Rockwell"/>
                <a:sym typeface="Rockwell"/>
              </a:defRPr>
            </a:lvl8pPr>
            <a:lvl9pPr indent="0" lvl="8" marL="0" marR="0" rtl="0" algn="r">
              <a:spcBef>
                <a:spcPts val="0"/>
              </a:spcBef>
              <a:buNone/>
              <a:defRPr sz="1000">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28" name="Shape 1628"/>
        <p:cNvGrpSpPr/>
        <p:nvPr/>
      </p:nvGrpSpPr>
      <p:grpSpPr>
        <a:xfrm>
          <a:off x="0" y="0"/>
          <a:ext cx="0" cy="0"/>
          <a:chOff x="0" y="0"/>
          <a:chExt cx="0" cy="0"/>
        </a:xfrm>
      </p:grpSpPr>
      <p:grpSp>
        <p:nvGrpSpPr>
          <p:cNvPr id="1629" name="Google Shape;1629;p182"/>
          <p:cNvGrpSpPr/>
          <p:nvPr/>
        </p:nvGrpSpPr>
        <p:grpSpPr>
          <a:xfrm>
            <a:off x="-15736" y="0"/>
            <a:ext cx="12229962" cy="6856214"/>
            <a:chOff x="-15736" y="0"/>
            <a:chExt cx="12229962" cy="6856214"/>
          </a:xfrm>
        </p:grpSpPr>
        <p:pic>
          <p:nvPicPr>
            <p:cNvPr descr="HD-PanelContent.png" id="1630" name="Google Shape;1630;p18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631" name="Google Shape;1631;p182"/>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632" name="Google Shape;1632;p182"/>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633" name="Google Shape;1633;p182"/>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634" name="Google Shape;1634;p18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35" name="Google Shape;1635;p18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636" name="Google Shape;1636;p18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37" name="Google Shape;1637;p18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38" name="Google Shape;1638;p18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770" name="Shape 1770"/>
        <p:cNvGrpSpPr/>
        <p:nvPr/>
      </p:nvGrpSpPr>
      <p:grpSpPr>
        <a:xfrm>
          <a:off x="0" y="0"/>
          <a:ext cx="0" cy="0"/>
          <a:chOff x="0" y="0"/>
          <a:chExt cx="0" cy="0"/>
        </a:xfrm>
      </p:grpSpPr>
      <p:pic>
        <p:nvPicPr>
          <p:cNvPr id="1771" name="Google Shape;1771;p200"/>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772" name="Google Shape;1772;p200"/>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773" name="Google Shape;1773;p20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4" name="Google Shape;1774;p200"/>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775" name="Google Shape;1775;p200"/>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776" name="Google Shape;1776;p20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78" name="Google Shape;1778;p20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779" name="Google Shape;1779;p20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80" name="Google Shape;1780;p20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81" name="Google Shape;1781;p20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8" name="Shape 1908"/>
        <p:cNvGrpSpPr/>
        <p:nvPr/>
      </p:nvGrpSpPr>
      <p:grpSpPr>
        <a:xfrm>
          <a:off x="0" y="0"/>
          <a:ext cx="0" cy="0"/>
          <a:chOff x="0" y="0"/>
          <a:chExt cx="0" cy="0"/>
        </a:xfrm>
      </p:grpSpPr>
      <p:sp>
        <p:nvSpPr>
          <p:cNvPr id="1909" name="Google Shape;1909;p218"/>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marR="0" rtl="0" algn="l">
              <a:spcBef>
                <a:spcPts val="0"/>
              </a:spcBef>
              <a:spcAft>
                <a:spcPts val="0"/>
              </a:spcAft>
              <a:buClr>
                <a:srgbClr val="FEFEFE"/>
              </a:buClr>
              <a:buSzPts val="4000"/>
              <a:buFont typeface="Century Gothic"/>
              <a:buNone/>
              <a:defRPr b="1" i="0" sz="4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910" name="Google Shape;1910;p218"/>
          <p:cNvSpPr txBox="1"/>
          <p:nvPr>
            <p:ph idx="1" type="body"/>
          </p:nvPr>
        </p:nvSpPr>
        <p:spPr>
          <a:xfrm>
            <a:off x="810000" y="2184401"/>
            <a:ext cx="10563285" cy="3674397"/>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marR="0" rtl="0" algn="l">
              <a:spcBef>
                <a:spcPts val="36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911" name="Google Shape;1911;p21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9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12" name="Google Shape;1912;p21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9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13" name="Google Shape;1913;p21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sz="2000">
                <a:solidFill>
                  <a:schemeClr val="accent1"/>
                </a:solidFill>
                <a:latin typeface="Century Gothic"/>
                <a:ea typeface="Century Gothic"/>
                <a:cs typeface="Century Gothic"/>
                <a:sym typeface="Century Gothic"/>
              </a:defRPr>
            </a:lvl1pPr>
            <a:lvl2pPr indent="0" lvl="1" marL="0" marR="0" rtl="0" algn="r">
              <a:spcBef>
                <a:spcPts val="0"/>
              </a:spcBef>
              <a:buNone/>
              <a:defRPr sz="2000">
                <a:solidFill>
                  <a:schemeClr val="accent1"/>
                </a:solidFill>
                <a:latin typeface="Century Gothic"/>
                <a:ea typeface="Century Gothic"/>
                <a:cs typeface="Century Gothic"/>
                <a:sym typeface="Century Gothic"/>
              </a:defRPr>
            </a:lvl2pPr>
            <a:lvl3pPr indent="0" lvl="2" marL="0" marR="0" rtl="0" algn="r">
              <a:spcBef>
                <a:spcPts val="0"/>
              </a:spcBef>
              <a:buNone/>
              <a:defRPr sz="2000">
                <a:solidFill>
                  <a:schemeClr val="accent1"/>
                </a:solidFill>
                <a:latin typeface="Century Gothic"/>
                <a:ea typeface="Century Gothic"/>
                <a:cs typeface="Century Gothic"/>
                <a:sym typeface="Century Gothic"/>
              </a:defRPr>
            </a:lvl3pPr>
            <a:lvl4pPr indent="0" lvl="3" marL="0" marR="0" rtl="0" algn="r">
              <a:spcBef>
                <a:spcPts val="0"/>
              </a:spcBef>
              <a:buNone/>
              <a:defRPr sz="2000">
                <a:solidFill>
                  <a:schemeClr val="accent1"/>
                </a:solidFill>
                <a:latin typeface="Century Gothic"/>
                <a:ea typeface="Century Gothic"/>
                <a:cs typeface="Century Gothic"/>
                <a:sym typeface="Century Gothic"/>
              </a:defRPr>
            </a:lvl4pPr>
            <a:lvl5pPr indent="0" lvl="4" marL="0" marR="0" rtl="0" algn="r">
              <a:spcBef>
                <a:spcPts val="0"/>
              </a:spcBef>
              <a:buNone/>
              <a:defRPr sz="2000">
                <a:solidFill>
                  <a:schemeClr val="accent1"/>
                </a:solidFill>
                <a:latin typeface="Century Gothic"/>
                <a:ea typeface="Century Gothic"/>
                <a:cs typeface="Century Gothic"/>
                <a:sym typeface="Century Gothic"/>
              </a:defRPr>
            </a:lvl5pPr>
            <a:lvl6pPr indent="0" lvl="5" marL="0" marR="0" rtl="0" algn="r">
              <a:spcBef>
                <a:spcPts val="0"/>
              </a:spcBef>
              <a:buNone/>
              <a:defRPr sz="2000">
                <a:solidFill>
                  <a:schemeClr val="accent1"/>
                </a:solidFill>
                <a:latin typeface="Century Gothic"/>
                <a:ea typeface="Century Gothic"/>
                <a:cs typeface="Century Gothic"/>
                <a:sym typeface="Century Gothic"/>
              </a:defRPr>
            </a:lvl6pPr>
            <a:lvl7pPr indent="0" lvl="6" marL="0" marR="0" rtl="0" algn="r">
              <a:spcBef>
                <a:spcPts val="0"/>
              </a:spcBef>
              <a:buNone/>
              <a:defRPr sz="2000">
                <a:solidFill>
                  <a:schemeClr val="accent1"/>
                </a:solidFill>
                <a:latin typeface="Century Gothic"/>
                <a:ea typeface="Century Gothic"/>
                <a:cs typeface="Century Gothic"/>
                <a:sym typeface="Century Gothic"/>
              </a:defRPr>
            </a:lvl7pPr>
            <a:lvl8pPr indent="0" lvl="7" marL="0" marR="0" rtl="0" algn="r">
              <a:spcBef>
                <a:spcPts val="0"/>
              </a:spcBef>
              <a:buNone/>
              <a:defRPr sz="2000">
                <a:solidFill>
                  <a:schemeClr val="accent1"/>
                </a:solidFill>
                <a:latin typeface="Century Gothic"/>
                <a:ea typeface="Century Gothic"/>
                <a:cs typeface="Century Gothic"/>
                <a:sym typeface="Century Gothic"/>
              </a:defRPr>
            </a:lvl8pPr>
            <a:lvl9pPr indent="0" lvl="8" marL="0" marR="0" rtl="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014" name="Shape 2014"/>
        <p:cNvGrpSpPr/>
        <p:nvPr/>
      </p:nvGrpSpPr>
      <p:grpSpPr>
        <a:xfrm>
          <a:off x="0" y="0"/>
          <a:ext cx="0" cy="0"/>
          <a:chOff x="0" y="0"/>
          <a:chExt cx="0" cy="0"/>
        </a:xfrm>
      </p:grpSpPr>
      <p:pic>
        <p:nvPicPr>
          <p:cNvPr descr="Brickwork-HD-R1a.jpg" id="2015" name="Google Shape;2015;p233"/>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016" name="Google Shape;2016;p233"/>
          <p:cNvGrpSpPr/>
          <p:nvPr/>
        </p:nvGrpSpPr>
        <p:grpSpPr>
          <a:xfrm>
            <a:off x="-25397" y="0"/>
            <a:ext cx="12005350" cy="6644081"/>
            <a:chOff x="-25397" y="0"/>
            <a:chExt cx="12005350" cy="6644081"/>
          </a:xfrm>
        </p:grpSpPr>
        <p:sp>
          <p:nvSpPr>
            <p:cNvPr id="2017" name="Google Shape;2017;p233"/>
            <p:cNvSpPr/>
            <p:nvPr/>
          </p:nvSpPr>
          <p:spPr>
            <a:xfrm>
              <a:off x="1" y="0"/>
              <a:ext cx="11979952" cy="6644081"/>
            </a:xfrm>
            <a:prstGeom prst="rect">
              <a:avLst/>
            </a:prstGeom>
            <a:blipFill rotWithShape="1">
              <a:blip r:embed="rId1">
                <a:alphaModFix/>
              </a:blip>
              <a:stretch>
                <a:fillRect b="0" l="0" r="0" t="0"/>
              </a:stretch>
            </a:blipFill>
            <a:ln>
              <a:noFill/>
            </a:ln>
            <a:effectLst>
              <a:outerShdw blurRad="98425" rotWithShape="0" algn="tl" dir="4380000" dist="76200">
                <a:srgbClr val="000000">
                  <a:alpha val="6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33"/>
            <p:cNvSpPr/>
            <p:nvPr/>
          </p:nvSpPr>
          <p:spPr>
            <a:xfrm>
              <a:off x="-25397" y="0"/>
              <a:ext cx="11773291" cy="6419514"/>
            </a:xfrm>
            <a:custGeom>
              <a:rect b="b" l="l" r="r" t="t"/>
              <a:pathLst>
                <a:path extrusionOk="0" h="6419514" w="11773291">
                  <a:moveTo>
                    <a:pt x="11750059" y="0"/>
                  </a:moveTo>
                  <a:lnTo>
                    <a:pt x="11773291" y="6419514"/>
                  </a:lnTo>
                  <a:lnTo>
                    <a:pt x="0" y="6411047"/>
                  </a:lnTo>
                </a:path>
              </a:pathLst>
            </a:custGeom>
            <a:noFill/>
            <a:ln cap="flat" cmpd="sng" w="82550">
              <a:solidFill>
                <a:srgbClr val="7F7F7F"/>
              </a:solidFill>
              <a:prstDash val="solid"/>
              <a:miter lim="800000"/>
              <a:headEnd len="sm" w="sm" type="none"/>
              <a:tailEnd len="sm" w="sm" type="none"/>
            </a:ln>
          </p:spPr>
        </p:sp>
        <p:sp>
          <p:nvSpPr>
            <p:cNvPr id="2019" name="Google Shape;2019;p233"/>
            <p:cNvSpPr/>
            <p:nvPr/>
          </p:nvSpPr>
          <p:spPr>
            <a:xfrm>
              <a:off x="1" y="5600215"/>
              <a:ext cx="11706512" cy="780581"/>
            </a:xfrm>
            <a:prstGeom prst="rect">
              <a:avLst/>
            </a:prstGeom>
            <a:gradFill>
              <a:gsLst>
                <a:gs pos="0">
                  <a:schemeClr val="accent1"/>
                </a:gs>
                <a:gs pos="34000">
                  <a:schemeClr val="accent1"/>
                </a:gs>
                <a:gs pos="100000">
                  <a:srgbClr val="5C060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0" name="Google Shape;2020;p233"/>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5400"/>
              <a:buFont typeface="Impact"/>
              <a:buNone/>
              <a:defRPr b="0" i="0" sz="5400" u="none" cap="none" strike="noStrike">
                <a:solidFill>
                  <a:schemeClr val="accen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21" name="Google Shape;2021;p233"/>
          <p:cNvSpPr txBox="1"/>
          <p:nvPr>
            <p:ph idx="1" type="body"/>
          </p:nvPr>
        </p:nvSpPr>
        <p:spPr>
          <a:xfrm>
            <a:off x="685800" y="2063396"/>
            <a:ext cx="10396883" cy="3311189"/>
          </a:xfrm>
          <a:prstGeom prst="rect">
            <a:avLst/>
          </a:prstGeom>
          <a:noFill/>
          <a:ln>
            <a:noFill/>
          </a:ln>
        </p:spPr>
        <p:txBody>
          <a:bodyPr anchorCtr="0" anchor="ctr" bIns="45700" lIns="91425" spcFirstLastPara="1" rIns="91425" wrap="square" tIns="45700">
            <a:noAutofit/>
          </a:bodyPr>
          <a:lstStyle>
            <a:lvl1pPr indent="-431800" lvl="0" marL="457200" marR="0" rtl="0" algn="l">
              <a:lnSpc>
                <a:spcPct val="120000"/>
              </a:lnSpc>
              <a:spcBef>
                <a:spcPts val="1000"/>
              </a:spcBef>
              <a:spcAft>
                <a:spcPts val="0"/>
              </a:spcAft>
              <a:buClr>
                <a:schemeClr val="accent1"/>
              </a:buClr>
              <a:buSzPts val="3200"/>
              <a:buFont typeface="Arial"/>
              <a:buChar char="•"/>
              <a:defRPr b="0" i="0" sz="2000" u="none" cap="none" strike="noStrike">
                <a:solidFill>
                  <a:schemeClr val="dk1"/>
                </a:solidFill>
                <a:latin typeface="Impact"/>
                <a:ea typeface="Impact"/>
                <a:cs typeface="Impact"/>
                <a:sym typeface="Impact"/>
              </a:defRPr>
            </a:lvl1pPr>
            <a:lvl2pPr indent="-411480" lvl="1" marL="914400" marR="0" rtl="0" algn="l">
              <a:lnSpc>
                <a:spcPct val="120000"/>
              </a:lnSpc>
              <a:spcBef>
                <a:spcPts val="500"/>
              </a:spcBef>
              <a:spcAft>
                <a:spcPts val="0"/>
              </a:spcAft>
              <a:buClr>
                <a:schemeClr val="accent1"/>
              </a:buClr>
              <a:buSzPts val="2880"/>
              <a:buFont typeface="Arial"/>
              <a:buChar char="•"/>
              <a:defRPr b="0" i="0" sz="1800" u="none" cap="none" strike="noStrike">
                <a:solidFill>
                  <a:schemeClr val="dk1"/>
                </a:solidFill>
                <a:latin typeface="Impact"/>
                <a:ea typeface="Impact"/>
                <a:cs typeface="Impact"/>
                <a:sym typeface="Impact"/>
              </a:defRPr>
            </a:lvl2pPr>
            <a:lvl3pPr indent="-391160" lvl="2" marL="1371600" marR="0" rtl="0" algn="l">
              <a:lnSpc>
                <a:spcPct val="120000"/>
              </a:lnSpc>
              <a:spcBef>
                <a:spcPts val="500"/>
              </a:spcBef>
              <a:spcAft>
                <a:spcPts val="0"/>
              </a:spcAft>
              <a:buClr>
                <a:schemeClr val="accent1"/>
              </a:buClr>
              <a:buSzPts val="2560"/>
              <a:buFont typeface="Arial"/>
              <a:buChar char="•"/>
              <a:defRPr b="0" i="0" sz="1600" u="none" cap="none" strike="noStrike">
                <a:solidFill>
                  <a:schemeClr val="dk1"/>
                </a:solidFill>
                <a:latin typeface="Impact"/>
                <a:ea typeface="Impact"/>
                <a:cs typeface="Impact"/>
                <a:sym typeface="Impact"/>
              </a:defRPr>
            </a:lvl3pPr>
            <a:lvl4pPr indent="-370839" lvl="3" marL="18288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4pPr>
            <a:lvl5pPr indent="-370839" lvl="4" marL="22860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5pPr>
            <a:lvl6pPr indent="-370839" lvl="5" marL="27432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6pPr>
            <a:lvl7pPr indent="-370839" lvl="6" marL="32004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7pPr>
            <a:lvl8pPr indent="-370840" lvl="7" marL="36576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8pPr>
            <a:lvl9pPr indent="-370840" lvl="8" marL="41148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9pPr>
          </a:lstStyle>
          <a:p/>
        </p:txBody>
      </p:sp>
      <p:sp>
        <p:nvSpPr>
          <p:cNvPr id="2022" name="Google Shape;2022;p233"/>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3200" cap="none">
                <a:solidFill>
                  <a:srgbClr val="5C0607"/>
                </a:solidFill>
                <a:latin typeface="Impact"/>
                <a:ea typeface="Impact"/>
                <a:cs typeface="Impact"/>
                <a:sym typeface="Impact"/>
              </a:defRPr>
            </a:lvl1pPr>
            <a:lvl2pPr lvl="1"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2pPr>
            <a:lvl3pPr lvl="2"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3pPr>
            <a:lvl4pPr lvl="3"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4pPr>
            <a:lvl5pPr lvl="4"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5pPr>
            <a:lvl6pPr lvl="5"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6pPr>
            <a:lvl7pPr lvl="6"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7pPr>
            <a:lvl8pPr lvl="7"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8pPr>
            <a:lvl9pPr lvl="8"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9pPr>
          </a:lstStyle>
          <a:p/>
        </p:txBody>
      </p:sp>
      <p:sp>
        <p:nvSpPr>
          <p:cNvPr id="2023" name="Google Shape;2023;p233"/>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3200" cap="none">
                <a:solidFill>
                  <a:srgbClr val="5C0607"/>
                </a:solidFill>
                <a:latin typeface="Impact"/>
                <a:ea typeface="Impact"/>
                <a:cs typeface="Impact"/>
                <a:sym typeface="Impact"/>
              </a:defRPr>
            </a:lvl1pPr>
            <a:lvl2pPr lvl="1"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2pPr>
            <a:lvl3pPr lvl="2"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3pPr>
            <a:lvl4pPr lvl="3"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4pPr>
            <a:lvl5pPr lvl="4"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5pPr>
            <a:lvl6pPr lvl="5"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6pPr>
            <a:lvl7pPr lvl="6"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7pPr>
            <a:lvl8pPr lvl="7"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8pPr>
            <a:lvl9pPr lvl="8" marR="0" rtl="0" algn="l">
              <a:spcBef>
                <a:spcPts val="0"/>
              </a:spcBef>
              <a:spcAft>
                <a:spcPts val="0"/>
              </a:spcAft>
              <a:buSzPts val="1400"/>
              <a:buNone/>
              <a:defRPr b="0" i="0" sz="1800" u="none" cap="none" strike="noStrike">
                <a:solidFill>
                  <a:schemeClr val="dk1"/>
                </a:solidFill>
                <a:latin typeface="Impact"/>
                <a:ea typeface="Impact"/>
                <a:cs typeface="Impact"/>
                <a:sym typeface="Impact"/>
              </a:defRPr>
            </a:lvl9pPr>
          </a:lstStyle>
          <a:p/>
        </p:txBody>
      </p:sp>
      <p:sp>
        <p:nvSpPr>
          <p:cNvPr id="2024" name="Google Shape;2024;p233"/>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3200" cap="none">
                <a:solidFill>
                  <a:srgbClr val="5C0607"/>
                </a:solidFill>
                <a:latin typeface="Impact"/>
                <a:ea typeface="Impact"/>
                <a:cs typeface="Impact"/>
                <a:sym typeface="Impact"/>
              </a:defRPr>
            </a:lvl1pPr>
            <a:lvl2pPr indent="0" lvl="1" marL="0" marR="0" rtl="0" algn="ctr">
              <a:spcBef>
                <a:spcPts val="0"/>
              </a:spcBef>
              <a:buNone/>
              <a:defRPr sz="3200" cap="none">
                <a:solidFill>
                  <a:srgbClr val="5C0607"/>
                </a:solidFill>
                <a:latin typeface="Impact"/>
                <a:ea typeface="Impact"/>
                <a:cs typeface="Impact"/>
                <a:sym typeface="Impact"/>
              </a:defRPr>
            </a:lvl2pPr>
            <a:lvl3pPr indent="0" lvl="2" marL="0" marR="0" rtl="0" algn="ctr">
              <a:spcBef>
                <a:spcPts val="0"/>
              </a:spcBef>
              <a:buNone/>
              <a:defRPr sz="3200" cap="none">
                <a:solidFill>
                  <a:srgbClr val="5C0607"/>
                </a:solidFill>
                <a:latin typeface="Impact"/>
                <a:ea typeface="Impact"/>
                <a:cs typeface="Impact"/>
                <a:sym typeface="Impact"/>
              </a:defRPr>
            </a:lvl3pPr>
            <a:lvl4pPr indent="0" lvl="3" marL="0" marR="0" rtl="0" algn="ctr">
              <a:spcBef>
                <a:spcPts val="0"/>
              </a:spcBef>
              <a:buNone/>
              <a:defRPr sz="3200" cap="none">
                <a:solidFill>
                  <a:srgbClr val="5C0607"/>
                </a:solidFill>
                <a:latin typeface="Impact"/>
                <a:ea typeface="Impact"/>
                <a:cs typeface="Impact"/>
                <a:sym typeface="Impact"/>
              </a:defRPr>
            </a:lvl4pPr>
            <a:lvl5pPr indent="0" lvl="4" marL="0" marR="0" rtl="0" algn="ctr">
              <a:spcBef>
                <a:spcPts val="0"/>
              </a:spcBef>
              <a:buNone/>
              <a:defRPr sz="3200" cap="none">
                <a:solidFill>
                  <a:srgbClr val="5C0607"/>
                </a:solidFill>
                <a:latin typeface="Impact"/>
                <a:ea typeface="Impact"/>
                <a:cs typeface="Impact"/>
                <a:sym typeface="Impact"/>
              </a:defRPr>
            </a:lvl5pPr>
            <a:lvl6pPr indent="0" lvl="5" marL="0" marR="0" rtl="0" algn="ctr">
              <a:spcBef>
                <a:spcPts val="0"/>
              </a:spcBef>
              <a:buNone/>
              <a:defRPr sz="3200" cap="none">
                <a:solidFill>
                  <a:srgbClr val="5C0607"/>
                </a:solidFill>
                <a:latin typeface="Impact"/>
                <a:ea typeface="Impact"/>
                <a:cs typeface="Impact"/>
                <a:sym typeface="Impact"/>
              </a:defRPr>
            </a:lvl6pPr>
            <a:lvl7pPr indent="0" lvl="6" marL="0" marR="0" rtl="0" algn="ctr">
              <a:spcBef>
                <a:spcPts val="0"/>
              </a:spcBef>
              <a:buNone/>
              <a:defRPr sz="3200" cap="none">
                <a:solidFill>
                  <a:srgbClr val="5C0607"/>
                </a:solidFill>
                <a:latin typeface="Impact"/>
                <a:ea typeface="Impact"/>
                <a:cs typeface="Impact"/>
                <a:sym typeface="Impact"/>
              </a:defRPr>
            </a:lvl7pPr>
            <a:lvl8pPr indent="0" lvl="7" marL="0" marR="0" rtl="0" algn="ctr">
              <a:spcBef>
                <a:spcPts val="0"/>
              </a:spcBef>
              <a:buNone/>
              <a:defRPr sz="3200" cap="none">
                <a:solidFill>
                  <a:srgbClr val="5C0607"/>
                </a:solidFill>
                <a:latin typeface="Impact"/>
                <a:ea typeface="Impact"/>
                <a:cs typeface="Impact"/>
                <a:sym typeface="Impact"/>
              </a:defRPr>
            </a:lvl8pPr>
            <a:lvl9pPr indent="0" lvl="8" marL="0" marR="0" rtl="0" algn="ctr">
              <a:spcBef>
                <a:spcPts val="0"/>
              </a:spcBef>
              <a:buNone/>
              <a:defRPr sz="3200" cap="non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59" name="Shape 2159"/>
        <p:cNvGrpSpPr/>
        <p:nvPr/>
      </p:nvGrpSpPr>
      <p:grpSpPr>
        <a:xfrm>
          <a:off x="0" y="0"/>
          <a:ext cx="0" cy="0"/>
          <a:chOff x="0" y="0"/>
          <a:chExt cx="0" cy="0"/>
        </a:xfrm>
      </p:grpSpPr>
      <p:sp>
        <p:nvSpPr>
          <p:cNvPr id="2160" name="Google Shape;2160;p25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161" name="Google Shape;2161;p25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162" name="Google Shape;2162;p25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63" name="Google Shape;2163;p25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64" name="Google Shape;2164;p25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a:solidFill>
                  <a:srgbClr val="BFBFBF"/>
                </a:solidFill>
                <a:latin typeface="Century Gothic"/>
                <a:ea typeface="Century Gothic"/>
                <a:cs typeface="Century Gothic"/>
                <a:sym typeface="Century Gothic"/>
              </a:defRPr>
            </a:lvl1pPr>
            <a:lvl2pPr indent="0" lvl="1" marL="0" marR="0" rtl="0" algn="r">
              <a:spcBef>
                <a:spcPts val="0"/>
              </a:spcBef>
              <a:buNone/>
              <a:defRPr b="1" i="0" sz="900">
                <a:solidFill>
                  <a:srgbClr val="BFBFBF"/>
                </a:solidFill>
                <a:latin typeface="Century Gothic"/>
                <a:ea typeface="Century Gothic"/>
                <a:cs typeface="Century Gothic"/>
                <a:sym typeface="Century Gothic"/>
              </a:defRPr>
            </a:lvl2pPr>
            <a:lvl3pPr indent="0" lvl="2" marL="0" marR="0" rtl="0" algn="r">
              <a:spcBef>
                <a:spcPts val="0"/>
              </a:spcBef>
              <a:buNone/>
              <a:defRPr b="1" i="0" sz="900">
                <a:solidFill>
                  <a:srgbClr val="BFBFBF"/>
                </a:solidFill>
                <a:latin typeface="Century Gothic"/>
                <a:ea typeface="Century Gothic"/>
                <a:cs typeface="Century Gothic"/>
                <a:sym typeface="Century Gothic"/>
              </a:defRPr>
            </a:lvl3pPr>
            <a:lvl4pPr indent="0" lvl="3" marL="0" marR="0" rtl="0" algn="r">
              <a:spcBef>
                <a:spcPts val="0"/>
              </a:spcBef>
              <a:buNone/>
              <a:defRPr b="1" i="0" sz="900">
                <a:solidFill>
                  <a:srgbClr val="BFBFBF"/>
                </a:solidFill>
                <a:latin typeface="Century Gothic"/>
                <a:ea typeface="Century Gothic"/>
                <a:cs typeface="Century Gothic"/>
                <a:sym typeface="Century Gothic"/>
              </a:defRPr>
            </a:lvl4pPr>
            <a:lvl5pPr indent="0" lvl="4" marL="0" marR="0" rtl="0" algn="r">
              <a:spcBef>
                <a:spcPts val="0"/>
              </a:spcBef>
              <a:buNone/>
              <a:defRPr b="1" i="0" sz="900">
                <a:solidFill>
                  <a:srgbClr val="BFBFBF"/>
                </a:solidFill>
                <a:latin typeface="Century Gothic"/>
                <a:ea typeface="Century Gothic"/>
                <a:cs typeface="Century Gothic"/>
                <a:sym typeface="Century Gothic"/>
              </a:defRPr>
            </a:lvl5pPr>
            <a:lvl6pPr indent="0" lvl="5" marL="0" marR="0" rtl="0" algn="r">
              <a:spcBef>
                <a:spcPts val="0"/>
              </a:spcBef>
              <a:buNone/>
              <a:defRPr b="1" i="0" sz="900">
                <a:solidFill>
                  <a:srgbClr val="BFBFBF"/>
                </a:solidFill>
                <a:latin typeface="Century Gothic"/>
                <a:ea typeface="Century Gothic"/>
                <a:cs typeface="Century Gothic"/>
                <a:sym typeface="Century Gothic"/>
              </a:defRPr>
            </a:lvl6pPr>
            <a:lvl7pPr indent="0" lvl="6" marL="0" marR="0" rtl="0" algn="r">
              <a:spcBef>
                <a:spcPts val="0"/>
              </a:spcBef>
              <a:buNone/>
              <a:defRPr b="1" i="0" sz="900">
                <a:solidFill>
                  <a:srgbClr val="BFBFBF"/>
                </a:solidFill>
                <a:latin typeface="Century Gothic"/>
                <a:ea typeface="Century Gothic"/>
                <a:cs typeface="Century Gothic"/>
                <a:sym typeface="Century Gothic"/>
              </a:defRPr>
            </a:lvl7pPr>
            <a:lvl8pPr indent="0" lvl="7" marL="0" marR="0" rtl="0" algn="r">
              <a:spcBef>
                <a:spcPts val="0"/>
              </a:spcBef>
              <a:buNone/>
              <a:defRPr b="1" i="0" sz="900">
                <a:solidFill>
                  <a:srgbClr val="BFBFBF"/>
                </a:solidFill>
                <a:latin typeface="Century Gothic"/>
                <a:ea typeface="Century Gothic"/>
                <a:cs typeface="Century Gothic"/>
                <a:sym typeface="Century Gothic"/>
              </a:defRPr>
            </a:lvl8pPr>
            <a:lvl9pPr indent="0" lvl="8" marL="0" marR="0" rtl="0" algn="r">
              <a:spcBef>
                <a:spcPts val="0"/>
              </a:spcBef>
              <a:buNone/>
              <a:defRPr b="1" i="0" sz="900">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278" name="Shape 2278"/>
        <p:cNvGrpSpPr/>
        <p:nvPr/>
      </p:nvGrpSpPr>
      <p:grpSpPr>
        <a:xfrm>
          <a:off x="0" y="0"/>
          <a:ext cx="0" cy="0"/>
          <a:chOff x="0" y="0"/>
          <a:chExt cx="0" cy="0"/>
        </a:xfrm>
      </p:grpSpPr>
      <p:pic>
        <p:nvPicPr>
          <p:cNvPr id="2279" name="Google Shape;2279;p270"/>
          <p:cNvPicPr preferRelativeResize="0"/>
          <p:nvPr/>
        </p:nvPicPr>
        <p:blipFill rotWithShape="1">
          <a:blip r:embed="rId2">
            <a:alphaModFix/>
          </a:blip>
          <a:srcRect b="0" l="0" r="0" t="0"/>
          <a:stretch/>
        </p:blipFill>
        <p:spPr>
          <a:xfrm>
            <a:off x="2831794" y="2105202"/>
            <a:ext cx="9360205" cy="4752798"/>
          </a:xfrm>
          <a:prstGeom prst="rect">
            <a:avLst/>
          </a:prstGeom>
          <a:noFill/>
          <a:ln>
            <a:noFill/>
          </a:ln>
        </p:spPr>
      </p:pic>
      <p:pic>
        <p:nvPicPr>
          <p:cNvPr id="2280" name="Google Shape;2280;p270"/>
          <p:cNvPicPr preferRelativeResize="0"/>
          <p:nvPr/>
        </p:nvPicPr>
        <p:blipFill rotWithShape="1">
          <a:blip r:embed="rId3">
            <a:alphaModFix/>
          </a:blip>
          <a:srcRect b="0" l="0" r="0" t="0"/>
          <a:stretch/>
        </p:blipFill>
        <p:spPr>
          <a:xfrm>
            <a:off x="0" y="0"/>
            <a:ext cx="12189867" cy="6858000"/>
          </a:xfrm>
          <a:prstGeom prst="rect">
            <a:avLst/>
          </a:prstGeom>
          <a:noFill/>
          <a:ln>
            <a:noFill/>
          </a:ln>
        </p:spPr>
      </p:pic>
      <p:sp>
        <p:nvSpPr>
          <p:cNvPr id="2281" name="Google Shape;2281;p270"/>
          <p:cNvSpPr/>
          <p:nvPr/>
        </p:nvSpPr>
        <p:spPr>
          <a:xfrm>
            <a:off x="0" y="0"/>
            <a:ext cx="964174"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70"/>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0"/>
              </a:spcBef>
              <a:spcAft>
                <a:spcPts val="0"/>
              </a:spcAft>
              <a:buClr>
                <a:schemeClr val="lt1"/>
              </a:buClr>
              <a:buSzPts val="3400"/>
              <a:buFont typeface="Arial"/>
              <a:buNone/>
              <a:defRPr b="0" i="0" sz="3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83" name="Google Shape;2283;p270"/>
          <p:cNvSpPr txBox="1"/>
          <p:nvPr>
            <p:ph idx="1" type="body"/>
          </p:nvPr>
        </p:nvSpPr>
        <p:spPr>
          <a:xfrm>
            <a:off x="2773599" y="2052116"/>
            <a:ext cx="7796540" cy="3997828"/>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20000"/>
              </a:lnSpc>
              <a:spcBef>
                <a:spcPts val="1000"/>
              </a:spcBef>
              <a:spcAft>
                <a:spcPts val="0"/>
              </a:spcAft>
              <a:buClr>
                <a:schemeClr val="accent6"/>
              </a:buClr>
              <a:buSzPts val="1800"/>
              <a:buFont typeface="Noto Sans Symbols"/>
              <a:buChar char="▪"/>
              <a:defRPr b="0" i="0" sz="2000" u="none" cap="none" strike="noStrike">
                <a:solidFill>
                  <a:schemeClr val="lt1"/>
                </a:solidFill>
                <a:latin typeface="Arial"/>
                <a:ea typeface="Arial"/>
                <a:cs typeface="Arial"/>
                <a:sym typeface="Arial"/>
              </a:defRPr>
            </a:lvl1pPr>
            <a:lvl2pPr indent="-331469" lvl="1" marL="914400" marR="0" rtl="0" algn="l">
              <a:lnSpc>
                <a:spcPct val="120000"/>
              </a:lnSpc>
              <a:spcBef>
                <a:spcPts val="600"/>
              </a:spcBef>
              <a:spcAft>
                <a:spcPts val="0"/>
              </a:spcAft>
              <a:buClr>
                <a:schemeClr val="accent6"/>
              </a:buClr>
              <a:buSzPts val="1620"/>
              <a:buFont typeface="Noto Sans Symbols"/>
              <a:buChar char="▪"/>
              <a:defRPr b="0" i="0" sz="1800" u="none" cap="none" strike="noStrike">
                <a:solidFill>
                  <a:schemeClr val="lt1"/>
                </a:solidFill>
                <a:latin typeface="Arial"/>
                <a:ea typeface="Arial"/>
                <a:cs typeface="Arial"/>
                <a:sym typeface="Arial"/>
              </a:defRPr>
            </a:lvl2pPr>
            <a:lvl3pPr indent="-320039" lvl="2" marL="1371600" marR="0" rtl="0" algn="l">
              <a:lnSpc>
                <a:spcPct val="120000"/>
              </a:lnSpc>
              <a:spcBef>
                <a:spcPts val="600"/>
              </a:spcBef>
              <a:spcAft>
                <a:spcPts val="0"/>
              </a:spcAft>
              <a:buClr>
                <a:schemeClr val="accent6"/>
              </a:buClr>
              <a:buSzPts val="1440"/>
              <a:buFont typeface="Noto Sans Symbols"/>
              <a:buChar char="▪"/>
              <a:defRPr b="0" i="0" sz="1600" u="none" cap="none" strike="noStrike">
                <a:solidFill>
                  <a:schemeClr val="lt1"/>
                </a:solidFill>
                <a:latin typeface="Arial"/>
                <a:ea typeface="Arial"/>
                <a:cs typeface="Arial"/>
                <a:sym typeface="Arial"/>
              </a:defRPr>
            </a:lvl3pPr>
            <a:lvl4pPr indent="-308610" lvl="3" marL="1828800" marR="0" rtl="0" algn="l">
              <a:lnSpc>
                <a:spcPct val="120000"/>
              </a:lnSpc>
              <a:spcBef>
                <a:spcPts val="600"/>
              </a:spcBef>
              <a:spcAft>
                <a:spcPts val="0"/>
              </a:spcAft>
              <a:buClr>
                <a:schemeClr val="accent6"/>
              </a:buClr>
              <a:buSzPts val="1260"/>
              <a:buFont typeface="Noto Sans Symbols"/>
              <a:buChar char="▪"/>
              <a:defRPr b="0" i="0" sz="1400" u="none" cap="none" strike="noStrike">
                <a:solidFill>
                  <a:schemeClr val="lt1"/>
                </a:solidFill>
                <a:latin typeface="Arial"/>
                <a:ea typeface="Arial"/>
                <a:cs typeface="Arial"/>
                <a:sym typeface="Arial"/>
              </a:defRPr>
            </a:lvl4pPr>
            <a:lvl5pPr indent="-297179" lvl="4" marL="22860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5pPr>
            <a:lvl6pPr indent="-297179" lvl="5" marL="27432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6pPr>
            <a:lvl7pPr indent="-297179" lvl="6" marL="32004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7pPr>
            <a:lvl8pPr indent="-297179" lvl="7" marL="36576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8pPr>
            <a:lvl9pPr indent="-297179" lvl="8" marL="4114800" marR="0" rtl="0" algn="l">
              <a:lnSpc>
                <a:spcPct val="120000"/>
              </a:lnSpc>
              <a:spcBef>
                <a:spcPts val="600"/>
              </a:spcBef>
              <a:spcAft>
                <a:spcPts val="60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9pPr>
          </a:lstStyle>
          <a:p/>
        </p:txBody>
      </p:sp>
      <p:sp>
        <p:nvSpPr>
          <p:cNvPr id="2284" name="Google Shape;2284;p27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marR="0" rtl="0" algn="r">
              <a:spcBef>
                <a:spcPts val="0"/>
              </a:spcBef>
              <a:spcAft>
                <a:spcPts val="0"/>
              </a:spcAft>
              <a:buSzPts val="1400"/>
              <a:buNone/>
              <a:defRPr sz="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85" name="Google Shape;2285;p27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marR="0" rtl="0" algn="r">
              <a:spcBef>
                <a:spcPts val="0"/>
              </a:spcBef>
              <a:spcAft>
                <a:spcPts val="0"/>
              </a:spcAft>
              <a:buSzPts val="1400"/>
              <a:buNone/>
              <a:defRPr sz="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86" name="Google Shape;2286;p27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rtl="0" algn="r">
              <a:spcBef>
                <a:spcPts val="0"/>
              </a:spcBef>
              <a:buNone/>
              <a:defRPr sz="1800">
                <a:solidFill>
                  <a:schemeClr val="lt1"/>
                </a:solidFill>
                <a:latin typeface="Arial"/>
                <a:ea typeface="Arial"/>
                <a:cs typeface="Arial"/>
                <a:sym typeface="Arial"/>
              </a:defRPr>
            </a:lvl1pPr>
            <a:lvl2pPr indent="0" lvl="1" marL="0" marR="0" rtl="0" algn="r">
              <a:spcBef>
                <a:spcPts val="0"/>
              </a:spcBef>
              <a:buNone/>
              <a:defRPr sz="1800">
                <a:solidFill>
                  <a:schemeClr val="lt1"/>
                </a:solidFill>
                <a:latin typeface="Arial"/>
                <a:ea typeface="Arial"/>
                <a:cs typeface="Arial"/>
                <a:sym typeface="Arial"/>
              </a:defRPr>
            </a:lvl2pPr>
            <a:lvl3pPr indent="0" lvl="2" marL="0" marR="0" rtl="0" algn="r">
              <a:spcBef>
                <a:spcPts val="0"/>
              </a:spcBef>
              <a:buNone/>
              <a:defRPr sz="1800">
                <a:solidFill>
                  <a:schemeClr val="lt1"/>
                </a:solidFill>
                <a:latin typeface="Arial"/>
                <a:ea typeface="Arial"/>
                <a:cs typeface="Arial"/>
                <a:sym typeface="Arial"/>
              </a:defRPr>
            </a:lvl3pPr>
            <a:lvl4pPr indent="0" lvl="3" marL="0" marR="0" rtl="0" algn="r">
              <a:spcBef>
                <a:spcPts val="0"/>
              </a:spcBef>
              <a:buNone/>
              <a:defRPr sz="1800">
                <a:solidFill>
                  <a:schemeClr val="lt1"/>
                </a:solidFill>
                <a:latin typeface="Arial"/>
                <a:ea typeface="Arial"/>
                <a:cs typeface="Arial"/>
                <a:sym typeface="Arial"/>
              </a:defRPr>
            </a:lvl4pPr>
            <a:lvl5pPr indent="0" lvl="4" marL="0" marR="0" rtl="0" algn="r">
              <a:spcBef>
                <a:spcPts val="0"/>
              </a:spcBef>
              <a:buNone/>
              <a:defRPr sz="1800">
                <a:solidFill>
                  <a:schemeClr val="lt1"/>
                </a:solidFill>
                <a:latin typeface="Arial"/>
                <a:ea typeface="Arial"/>
                <a:cs typeface="Arial"/>
                <a:sym typeface="Arial"/>
              </a:defRPr>
            </a:lvl5pPr>
            <a:lvl6pPr indent="0" lvl="5" marL="0" marR="0" rtl="0" algn="r">
              <a:spcBef>
                <a:spcPts val="0"/>
              </a:spcBef>
              <a:buNone/>
              <a:defRPr sz="1800">
                <a:solidFill>
                  <a:schemeClr val="lt1"/>
                </a:solidFill>
                <a:latin typeface="Arial"/>
                <a:ea typeface="Arial"/>
                <a:cs typeface="Arial"/>
                <a:sym typeface="Arial"/>
              </a:defRPr>
            </a:lvl6pPr>
            <a:lvl7pPr indent="0" lvl="6" marL="0" marR="0" rtl="0" algn="r">
              <a:spcBef>
                <a:spcPts val="0"/>
              </a:spcBef>
              <a:buNone/>
              <a:defRPr sz="1800">
                <a:solidFill>
                  <a:schemeClr val="lt1"/>
                </a:solidFill>
                <a:latin typeface="Arial"/>
                <a:ea typeface="Arial"/>
                <a:cs typeface="Arial"/>
                <a:sym typeface="Arial"/>
              </a:defRPr>
            </a:lvl7pPr>
            <a:lvl8pPr indent="0" lvl="7" marL="0" marR="0" rtl="0" algn="r">
              <a:spcBef>
                <a:spcPts val="0"/>
              </a:spcBef>
              <a:buNone/>
              <a:defRPr sz="1800">
                <a:solidFill>
                  <a:schemeClr val="lt1"/>
                </a:solidFill>
                <a:latin typeface="Arial"/>
                <a:ea typeface="Arial"/>
                <a:cs typeface="Arial"/>
                <a:sym typeface="Arial"/>
              </a:defRPr>
            </a:lvl8pPr>
            <a:lvl9pPr indent="0" lvl="8" marL="0" marR="0" rtl="0" algn="r">
              <a:spcBef>
                <a:spcPts val="0"/>
              </a:spcBef>
              <a:buNone/>
              <a:defRPr sz="1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
        <p:nvSpPr>
          <p:cNvPr id="2287" name="Google Shape;2287;p270"/>
          <p:cNvSpPr/>
          <p:nvPr/>
        </p:nvSpPr>
        <p:spPr>
          <a:xfrm>
            <a:off x="962042" y="0"/>
            <a:ext cx="45719"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94949"/>
            </a:gs>
            <a:gs pos="60000">
              <a:srgbClr val="626262"/>
            </a:gs>
            <a:gs pos="100000">
              <a:srgbClr val="8B8B8B"/>
            </a:gs>
          </a:gsLst>
          <a:lin ang="5400000" scaled="0"/>
        </a:gradFill>
      </p:bgPr>
    </p:bg>
    <p:spTree>
      <p:nvGrpSpPr>
        <p:cNvPr id="140" name="Shape 140"/>
        <p:cNvGrpSpPr/>
        <p:nvPr/>
      </p:nvGrpSpPr>
      <p:grpSpPr>
        <a:xfrm>
          <a:off x="0" y="0"/>
          <a:ext cx="0" cy="0"/>
          <a:chOff x="0" y="0"/>
          <a:chExt cx="0" cy="0"/>
        </a:xfrm>
      </p:grpSpPr>
      <p:sp>
        <p:nvSpPr>
          <p:cNvPr id="141" name="Google Shape;141;p19"/>
          <p:cNvSpPr/>
          <p:nvPr/>
        </p:nvSpPr>
        <p:spPr>
          <a:xfrm>
            <a:off x="9379" y="14069"/>
            <a:ext cx="12173244" cy="6836899"/>
          </a:xfrm>
          <a:prstGeom prst="rtTriangle">
            <a:avLst/>
          </a:prstGeom>
          <a:gradFill>
            <a:gsLst>
              <a:gs pos="0">
                <a:srgbClr val="D2D2D2">
                  <a:alpha val="9803"/>
                </a:srgbClr>
              </a:gs>
              <a:gs pos="70000">
                <a:srgbClr val="D2D2D2">
                  <a:alpha val="7843"/>
                </a:srgbClr>
              </a:gs>
              <a:gs pos="100000">
                <a:srgbClr val="D2D2D2">
                  <a:alpha val="784"/>
                </a:srgbClr>
              </a:gs>
            </a:gsLst>
            <a:lin ang="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42" name="Google Shape;142;p19"/>
          <p:cNvCxnSpPr/>
          <p:nvPr/>
        </p:nvCxnSpPr>
        <p:spPr>
          <a:xfrm>
            <a:off x="0" y="7035"/>
            <a:ext cx="12182621" cy="6843933"/>
          </a:xfrm>
          <a:prstGeom prst="straightConnector1">
            <a:avLst/>
          </a:prstGeom>
          <a:noFill/>
          <a:ln cap="rnd" cmpd="sng" w="9525">
            <a:solidFill>
              <a:srgbClr val="BEBEBE">
                <a:alpha val="34901"/>
              </a:srgbClr>
            </a:solidFill>
            <a:prstDash val="solid"/>
            <a:round/>
            <a:headEnd len="sm" w="sm" type="none"/>
            <a:tailEnd len="sm" w="sm" type="none"/>
          </a:ln>
        </p:spPr>
      </p:cxnSp>
      <p:cxnSp>
        <p:nvCxnSpPr>
          <p:cNvPr id="143" name="Google Shape;143;p19"/>
          <p:cNvCxnSpPr/>
          <p:nvPr/>
        </p:nvCxnSpPr>
        <p:spPr>
          <a:xfrm flipH="1">
            <a:off x="8625059" y="4948410"/>
            <a:ext cx="3563815" cy="1900210"/>
          </a:xfrm>
          <a:prstGeom prst="straightConnector1">
            <a:avLst/>
          </a:prstGeom>
          <a:noFill/>
          <a:ln cap="rnd" cmpd="sng" w="9525">
            <a:solidFill>
              <a:srgbClr val="C5C5C5">
                <a:alpha val="44705"/>
              </a:srgbClr>
            </a:solidFill>
            <a:prstDash val="solid"/>
            <a:round/>
            <a:headEnd len="sm" w="sm" type="none"/>
            <a:tailEnd len="sm" w="sm" type="none"/>
          </a:ln>
        </p:spPr>
      </p:cxnSp>
      <p:sp>
        <p:nvSpPr>
          <p:cNvPr id="144" name="Google Shape;144;p19"/>
          <p:cNvSpPr txBox="1"/>
          <p:nvPr>
            <p:ph type="title"/>
          </p:nvPr>
        </p:nvSpPr>
        <p:spPr>
          <a:xfrm>
            <a:off x="609600" y="267494"/>
            <a:ext cx="10972800" cy="139903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599C"/>
              </a:buClr>
              <a:buSzPts val="4200"/>
              <a:buFont typeface="Century Gothic"/>
              <a:buNone/>
              <a:defRPr b="0" i="0" sz="4200" u="none" cap="none" strike="noStrike">
                <a:solidFill>
                  <a:srgbClr val="FF599C"/>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5" name="Google Shape;145;p19"/>
          <p:cNvSpPr txBox="1"/>
          <p:nvPr>
            <p:ph idx="1" type="body"/>
          </p:nvPr>
        </p:nvSpPr>
        <p:spPr>
          <a:xfrm>
            <a:off x="609600" y="1882808"/>
            <a:ext cx="10972800" cy="4572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00"/>
              </a:spcBef>
              <a:spcAft>
                <a:spcPts val="0"/>
              </a:spcAft>
              <a:buClr>
                <a:schemeClr val="accent1"/>
              </a:buClr>
              <a:buSzPts val="2400"/>
              <a:buFont typeface="Noto Sans Symbols"/>
              <a:buChar char="⦿"/>
              <a:defRPr b="0" i="0" sz="3000" u="none" cap="none" strike="noStrike">
                <a:solidFill>
                  <a:schemeClr val="lt1"/>
                </a:solidFill>
                <a:latin typeface="Century Gothic"/>
                <a:ea typeface="Century Gothic"/>
                <a:cs typeface="Century Gothic"/>
                <a:sym typeface="Century Gothic"/>
              </a:defRPr>
            </a:lvl1pPr>
            <a:lvl2pPr indent="-385444" lvl="1" marL="914400" marR="0" rtl="0" algn="l">
              <a:spcBef>
                <a:spcPts val="520"/>
              </a:spcBef>
              <a:spcAft>
                <a:spcPts val="0"/>
              </a:spcAft>
              <a:buClr>
                <a:schemeClr val="accent1"/>
              </a:buClr>
              <a:buSzPts val="2470"/>
              <a:buFont typeface="Verdana"/>
              <a:buChar char="›"/>
              <a:defRPr b="0" i="0" sz="2600" u="none" cap="none" strike="noStrike">
                <a:solidFill>
                  <a:schemeClr val="lt1"/>
                </a:solidFill>
                <a:latin typeface="Century Gothic"/>
                <a:ea typeface="Century Gothic"/>
                <a:cs typeface="Century Gothic"/>
                <a:sym typeface="Century Gothic"/>
              </a:defRPr>
            </a:lvl2pPr>
            <a:lvl3pPr indent="-381000" lvl="2" marL="1371600" marR="0" rtl="0" algn="l">
              <a:spcBef>
                <a:spcPts val="48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3pPr>
            <a:lvl4pPr indent="-355600" lvl="3" marL="1828800" marR="0" rtl="0" algn="l">
              <a:spcBef>
                <a:spcPts val="4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4pPr>
            <a:lvl5pPr indent="-349250" lvl="4" marL="2286000" marR="0" rtl="0" algn="l">
              <a:spcBef>
                <a:spcPts val="380"/>
              </a:spcBef>
              <a:spcAft>
                <a:spcPts val="0"/>
              </a:spcAft>
              <a:buClr>
                <a:srgbClr val="FF8EB1"/>
              </a:buClr>
              <a:buSzPts val="1900"/>
              <a:buFont typeface="Noto Sans Symbols"/>
              <a:buChar char="●"/>
              <a:defRPr b="0" i="0" sz="1900" u="none" cap="none" strike="noStrike">
                <a:solidFill>
                  <a:schemeClr val="lt1"/>
                </a:solidFill>
                <a:latin typeface="Century Gothic"/>
                <a:ea typeface="Century Gothic"/>
                <a:cs typeface="Century Gothic"/>
                <a:sym typeface="Century Gothic"/>
              </a:defRPr>
            </a:lvl5pPr>
            <a:lvl6pPr indent="-342900" lvl="5" marL="2743200" marR="0" rtl="0" algn="l">
              <a:spcBef>
                <a:spcPts val="360"/>
              </a:spcBef>
              <a:spcAft>
                <a:spcPts val="0"/>
              </a:spcAft>
              <a:buClr>
                <a:srgbClr val="FF8EB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6pPr>
            <a:lvl7pPr indent="-330200" lvl="6" marL="3200400"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spcBef>
                <a:spcPts val="320"/>
              </a:spcBef>
              <a:spcAft>
                <a:spcPts val="0"/>
              </a:spcAft>
              <a:buClr>
                <a:srgbClr val="FF8EB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6" name="Google Shape;146;p19"/>
          <p:cNvSpPr txBox="1"/>
          <p:nvPr>
            <p:ph idx="10" type="dt"/>
          </p:nvPr>
        </p:nvSpPr>
        <p:spPr>
          <a:xfrm>
            <a:off x="6388608" y="6480969"/>
            <a:ext cx="2844800" cy="30175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7" name="Google Shape;147;p19"/>
          <p:cNvSpPr txBox="1"/>
          <p:nvPr>
            <p:ph idx="11" type="ftr"/>
          </p:nvPr>
        </p:nvSpPr>
        <p:spPr>
          <a:xfrm>
            <a:off x="609600" y="6481891"/>
            <a:ext cx="5680075" cy="300831"/>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8" name="Google Shape;148;p19"/>
          <p:cNvSpPr txBox="1"/>
          <p:nvPr>
            <p:ph idx="12" type="sldNum"/>
          </p:nvPr>
        </p:nvSpPr>
        <p:spPr>
          <a:xfrm>
            <a:off x="10119360" y="6480969"/>
            <a:ext cx="670560" cy="301752"/>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223" name="Shape 223"/>
        <p:cNvGrpSpPr/>
        <p:nvPr/>
      </p:nvGrpSpPr>
      <p:grpSpPr>
        <a:xfrm>
          <a:off x="0" y="0"/>
          <a:ext cx="0" cy="0"/>
          <a:chOff x="0" y="0"/>
          <a:chExt cx="0" cy="0"/>
        </a:xfrm>
      </p:grpSpPr>
      <p:grpSp>
        <p:nvGrpSpPr>
          <p:cNvPr id="224" name="Google Shape;224;p31"/>
          <p:cNvGrpSpPr/>
          <p:nvPr/>
        </p:nvGrpSpPr>
        <p:grpSpPr>
          <a:xfrm>
            <a:off x="1" y="228600"/>
            <a:ext cx="2851516" cy="6638628"/>
            <a:chOff x="2487613" y="285750"/>
            <a:chExt cx="2428875" cy="5654676"/>
          </a:xfrm>
        </p:grpSpPr>
        <p:sp>
          <p:nvSpPr>
            <p:cNvPr id="225" name="Google Shape;225;p3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31"/>
          <p:cNvGrpSpPr/>
          <p:nvPr/>
        </p:nvGrpSpPr>
        <p:grpSpPr>
          <a:xfrm>
            <a:off x="27222" y="-786"/>
            <a:ext cx="2356674" cy="6854039"/>
            <a:chOff x="6627813" y="194833"/>
            <a:chExt cx="1952625" cy="5678918"/>
          </a:xfrm>
        </p:grpSpPr>
        <p:sp>
          <p:nvSpPr>
            <p:cNvPr id="238" name="Google Shape;238;p3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3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2" name="Google Shape;252;p3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53" name="Google Shape;253;p3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3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5" name="Google Shape;255;p3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78" name="Shape 378"/>
        <p:cNvGrpSpPr/>
        <p:nvPr/>
      </p:nvGrpSpPr>
      <p:grpSpPr>
        <a:xfrm>
          <a:off x="0" y="0"/>
          <a:ext cx="0" cy="0"/>
          <a:chOff x="0" y="0"/>
          <a:chExt cx="0" cy="0"/>
        </a:xfrm>
      </p:grpSpPr>
      <p:cxnSp>
        <p:nvCxnSpPr>
          <p:cNvPr id="379" name="Google Shape;379;p48"/>
          <p:cNvCxnSpPr/>
          <p:nvPr/>
        </p:nvCxnSpPr>
        <p:spPr>
          <a:xfrm>
            <a:off x="685800" y="1050899"/>
            <a:ext cx="11506200" cy="2381"/>
          </a:xfrm>
          <a:prstGeom prst="straightConnector1">
            <a:avLst/>
          </a:prstGeom>
          <a:noFill/>
          <a:ln cap="flat" cmpd="sng" w="9525">
            <a:solidFill>
              <a:schemeClr val="accent1"/>
            </a:solidFill>
            <a:prstDash val="solid"/>
            <a:round/>
            <a:headEnd len="sm" w="sm" type="none"/>
            <a:tailEnd len="sm" w="sm" type="none"/>
          </a:ln>
        </p:spPr>
      </p:cxnSp>
      <p:sp>
        <p:nvSpPr>
          <p:cNvPr id="380" name="Google Shape;380;p48"/>
          <p:cNvSpPr txBox="1"/>
          <p:nvPr>
            <p:ph idx="1" type="body"/>
          </p:nvPr>
        </p:nvSpPr>
        <p:spPr>
          <a:xfrm>
            <a:off x="406400" y="1554163"/>
            <a:ext cx="11582400" cy="4525963"/>
          </a:xfrm>
          <a:prstGeom prst="rect">
            <a:avLst/>
          </a:prstGeom>
          <a:noFill/>
          <a:ln>
            <a:noFill/>
          </a:ln>
        </p:spPr>
        <p:txBody>
          <a:bodyPr anchorCtr="0" anchor="t" bIns="45700" lIns="91425" spcFirstLastPara="1" rIns="91425" wrap="square" tIns="45700">
            <a:noAutofit/>
          </a:bodyPr>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Libre Franklin"/>
                <a:ea typeface="Libre Franklin"/>
                <a:cs typeface="Libre Franklin"/>
                <a:sym typeface="Libre Franklin"/>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Libre Franklin"/>
                <a:ea typeface="Libre Franklin"/>
                <a:cs typeface="Libre Franklin"/>
                <a:sym typeface="Libre Franklin"/>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Libre Franklin"/>
                <a:ea typeface="Libre Franklin"/>
                <a:cs typeface="Libre Franklin"/>
                <a:sym typeface="Libre Franklin"/>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Libre Franklin"/>
                <a:ea typeface="Libre Franklin"/>
                <a:cs typeface="Libre Franklin"/>
                <a:sym typeface="Libre Franklin"/>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Libre Franklin"/>
                <a:ea typeface="Libre Franklin"/>
                <a:cs typeface="Libre Franklin"/>
                <a:sym typeface="Libre Franklin"/>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Libre Franklin"/>
                <a:ea typeface="Libre Franklin"/>
                <a:cs typeface="Libre Franklin"/>
                <a:sym typeface="Libre Franklin"/>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Libre Franklin"/>
                <a:ea typeface="Libre Franklin"/>
                <a:cs typeface="Libre Franklin"/>
                <a:sym typeface="Libre Franklin"/>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Libre Franklin"/>
                <a:ea typeface="Libre Franklin"/>
                <a:cs typeface="Libre Franklin"/>
                <a:sym typeface="Libre Franklin"/>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Libre Franklin"/>
                <a:ea typeface="Libre Franklin"/>
                <a:cs typeface="Libre Franklin"/>
                <a:sym typeface="Libre Franklin"/>
              </a:defRPr>
            </a:lvl9pPr>
          </a:lstStyle>
          <a:p/>
        </p:txBody>
      </p:sp>
      <p:sp>
        <p:nvSpPr>
          <p:cNvPr id="381" name="Google Shape;381;p48"/>
          <p:cNvSpPr txBox="1"/>
          <p:nvPr>
            <p:ph idx="10" type="dt"/>
          </p:nvPr>
        </p:nvSpPr>
        <p:spPr>
          <a:xfrm>
            <a:off x="8636000" y="76201"/>
            <a:ext cx="3352800" cy="2889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D28E28"/>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82" name="Google Shape;382;p48"/>
          <p:cNvSpPr txBox="1"/>
          <p:nvPr>
            <p:ph idx="11" type="ftr"/>
          </p:nvPr>
        </p:nvSpPr>
        <p:spPr>
          <a:xfrm>
            <a:off x="4165600" y="76201"/>
            <a:ext cx="4470400" cy="2889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D28E28"/>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83" name="Google Shape;383;p48"/>
          <p:cNvSpPr txBox="1"/>
          <p:nvPr>
            <p:ph idx="12" type="sldNum"/>
          </p:nvPr>
        </p:nvSpPr>
        <p:spPr>
          <a:xfrm>
            <a:off x="10972800" y="6477001"/>
            <a:ext cx="1016000" cy="2444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200" u="none" cap="none" strike="noStrike">
                <a:solidFill>
                  <a:srgbClr val="D28E28"/>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rgbClr val="D28E28"/>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rgbClr val="D28E28"/>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rgbClr val="D28E28"/>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rgbClr val="D28E28"/>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rgbClr val="D28E28"/>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rgbClr val="D28E28"/>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rgbClr val="D28E28"/>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rgbClr val="D28E2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tr-TR"/>
              <a:t>‹#›</a:t>
            </a:fld>
            <a:endParaRPr/>
          </a:p>
        </p:txBody>
      </p:sp>
      <p:sp>
        <p:nvSpPr>
          <p:cNvPr id="384" name="Google Shape;384;p48"/>
          <p:cNvSpPr txBox="1"/>
          <p:nvPr>
            <p:ph type="title"/>
          </p:nvPr>
        </p:nvSpPr>
        <p:spPr>
          <a:xfrm>
            <a:off x="406400" y="457200"/>
            <a:ext cx="11582400" cy="838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3600"/>
              <a:buFont typeface="Libre Franklin Medium"/>
              <a:buNone/>
              <a:defRPr b="0" i="0" sz="3600" u="none" cap="none" strike="noStrike">
                <a:solidFill>
                  <a:schemeClr val="dk2"/>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85" name="Google Shape;385;p48"/>
          <p:cNvCxnSpPr/>
          <p:nvPr/>
        </p:nvCxnSpPr>
        <p:spPr>
          <a:xfrm>
            <a:off x="685800" y="1050899"/>
            <a:ext cx="11506200" cy="2381"/>
          </a:xfrm>
          <a:prstGeom prst="straightConnector1">
            <a:avLst/>
          </a:prstGeom>
          <a:noFill/>
          <a:ln cap="flat" cmpd="sng" w="9525">
            <a:solidFill>
              <a:schemeClr val="accent1"/>
            </a:solidFill>
            <a:prstDash val="solid"/>
            <a:round/>
            <a:headEnd len="sm" w="sm" type="none"/>
            <a:tailEnd len="sm" w="sm" type="none"/>
          </a:ln>
        </p:spPr>
      </p:cxnSp>
      <p:cxnSp>
        <p:nvCxnSpPr>
          <p:cNvPr id="386" name="Google Shape;386;p48"/>
          <p:cNvCxnSpPr/>
          <p:nvPr/>
        </p:nvCxnSpPr>
        <p:spPr>
          <a:xfrm>
            <a:off x="685800" y="1057987"/>
            <a:ext cx="11506200" cy="2381"/>
          </a:xfrm>
          <a:prstGeom prst="straightConnector1">
            <a:avLst/>
          </a:prstGeom>
          <a:noFill/>
          <a:ln cap="flat" cmpd="sng" w="9525">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60"/>
          <p:cNvSpPr/>
          <p:nvPr/>
        </p:nvSpPr>
        <p:spPr>
          <a:xfrm flipH="1">
            <a:off x="10871200" y="0"/>
            <a:ext cx="1320800"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462" name="Google Shape;462;p60"/>
          <p:cNvSpPr txBox="1"/>
          <p:nvPr>
            <p:ph type="title"/>
          </p:nvPr>
        </p:nvSpPr>
        <p:spPr>
          <a:xfrm>
            <a:off x="609600" y="320040"/>
            <a:ext cx="9652000" cy="1143000"/>
          </a:xfrm>
          <a:prstGeom prst="rect">
            <a:avLst/>
          </a:prstGeom>
          <a:noFill/>
          <a:ln>
            <a:noFill/>
          </a:ln>
        </p:spPr>
        <p:txBody>
          <a:bodyPr anchorCtr="0" anchor="b" bIns="0" lIns="45700" spcFirstLastPara="1" rIns="45700" wrap="square" tIns="0">
            <a:noAutofit/>
          </a:bodyPr>
          <a:lstStyle>
            <a:lvl1pPr lvl="0" marR="0" rtl="0" algn="l">
              <a:spcBef>
                <a:spcPts val="0"/>
              </a:spcBef>
              <a:spcAft>
                <a:spcPts val="0"/>
              </a:spcAft>
              <a:buClr>
                <a:srgbClr val="FEF7F0"/>
              </a:buClr>
              <a:buSzPts val="3800"/>
              <a:buFont typeface="Trebuchet MS"/>
              <a:buNone/>
              <a:defRPr b="1" i="0" sz="3800" u="none" cap="none" strike="noStrike">
                <a:solidFill>
                  <a:srgbClr val="FEF7F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3" name="Google Shape;463;p60"/>
          <p:cNvSpPr txBox="1"/>
          <p:nvPr>
            <p:ph idx="1" type="body"/>
          </p:nvPr>
        </p:nvSpPr>
        <p:spPr>
          <a:xfrm>
            <a:off x="609600" y="1609416"/>
            <a:ext cx="9652000" cy="4846320"/>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chemeClr val="accent4"/>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chemeClr val="accent4"/>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chemeClr val="accent4"/>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08610" lvl="4" marL="2286000" marR="0" rtl="0" algn="l">
              <a:spcBef>
                <a:spcPts val="400"/>
              </a:spcBef>
              <a:spcAft>
                <a:spcPts val="0"/>
              </a:spcAft>
              <a:buClr>
                <a:schemeClr val="accent4"/>
              </a:buClr>
              <a:buSzPts val="1260"/>
              <a:buFont typeface="Noto Sans Symbols"/>
              <a:buChar char="◉"/>
              <a:defRPr b="0" i="0" sz="18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464" name="Google Shape;464;p60"/>
          <p:cNvSpPr txBox="1"/>
          <p:nvPr>
            <p:ph idx="10" type="dt"/>
          </p:nvPr>
        </p:nvSpPr>
        <p:spPr>
          <a:xfrm>
            <a:off x="5661248" y="6557946"/>
            <a:ext cx="2669952" cy="22690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b="0" i="0" sz="1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465" name="Google Shape;465;p60"/>
          <p:cNvSpPr txBox="1"/>
          <p:nvPr>
            <p:ph idx="11" type="ftr"/>
          </p:nvPr>
        </p:nvSpPr>
        <p:spPr>
          <a:xfrm>
            <a:off x="609600" y="6557946"/>
            <a:ext cx="48768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b="0" i="0" sz="1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466" name="Google Shape;466;p60"/>
          <p:cNvSpPr txBox="1"/>
          <p:nvPr>
            <p:ph idx="12" type="sldNum"/>
          </p:nvPr>
        </p:nvSpPr>
        <p:spPr>
          <a:xfrm>
            <a:off x="8335264" y="6556248"/>
            <a:ext cx="784448"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100" u="none" cap="none" strike="noStrike">
                <a:solidFill>
                  <a:schemeClr val="dk2"/>
                </a:solidFill>
                <a:latin typeface="Trebuchet MS"/>
                <a:ea typeface="Trebuchet MS"/>
                <a:cs typeface="Trebuchet MS"/>
                <a:sym typeface="Trebuchet MS"/>
              </a:defRPr>
            </a:lvl1pPr>
            <a:lvl2pPr indent="0" lvl="1" marL="0" marR="0" rtl="0" algn="r">
              <a:spcBef>
                <a:spcPts val="0"/>
              </a:spcBef>
              <a:buNone/>
              <a:defRPr b="0" i="0" sz="1100" u="none" cap="none" strike="noStrike">
                <a:solidFill>
                  <a:schemeClr val="dk2"/>
                </a:solidFill>
                <a:latin typeface="Trebuchet MS"/>
                <a:ea typeface="Trebuchet MS"/>
                <a:cs typeface="Trebuchet MS"/>
                <a:sym typeface="Trebuchet MS"/>
              </a:defRPr>
            </a:lvl2pPr>
            <a:lvl3pPr indent="0" lvl="2" marL="0" marR="0" rtl="0" algn="r">
              <a:spcBef>
                <a:spcPts val="0"/>
              </a:spcBef>
              <a:buNone/>
              <a:defRPr b="0" i="0" sz="1100" u="none" cap="none" strike="noStrike">
                <a:solidFill>
                  <a:schemeClr val="dk2"/>
                </a:solidFill>
                <a:latin typeface="Trebuchet MS"/>
                <a:ea typeface="Trebuchet MS"/>
                <a:cs typeface="Trebuchet MS"/>
                <a:sym typeface="Trebuchet MS"/>
              </a:defRPr>
            </a:lvl3pPr>
            <a:lvl4pPr indent="0" lvl="3" marL="0" marR="0" rtl="0" algn="r">
              <a:spcBef>
                <a:spcPts val="0"/>
              </a:spcBef>
              <a:buNone/>
              <a:defRPr b="0" i="0" sz="1100" u="none" cap="none" strike="noStrike">
                <a:solidFill>
                  <a:schemeClr val="dk2"/>
                </a:solidFill>
                <a:latin typeface="Trebuchet MS"/>
                <a:ea typeface="Trebuchet MS"/>
                <a:cs typeface="Trebuchet MS"/>
                <a:sym typeface="Trebuchet MS"/>
              </a:defRPr>
            </a:lvl4pPr>
            <a:lvl5pPr indent="0" lvl="4" marL="0" marR="0" rtl="0" algn="r">
              <a:spcBef>
                <a:spcPts val="0"/>
              </a:spcBef>
              <a:buNone/>
              <a:defRPr b="0" i="0" sz="1100" u="none" cap="none" strike="noStrike">
                <a:solidFill>
                  <a:schemeClr val="dk2"/>
                </a:solidFill>
                <a:latin typeface="Trebuchet MS"/>
                <a:ea typeface="Trebuchet MS"/>
                <a:cs typeface="Trebuchet MS"/>
                <a:sym typeface="Trebuchet MS"/>
              </a:defRPr>
            </a:lvl5pPr>
            <a:lvl6pPr indent="0" lvl="5" marL="0" marR="0" rtl="0" algn="r">
              <a:spcBef>
                <a:spcPts val="0"/>
              </a:spcBef>
              <a:buNone/>
              <a:defRPr b="0" i="0" sz="1100" u="none" cap="none" strike="noStrike">
                <a:solidFill>
                  <a:schemeClr val="dk2"/>
                </a:solidFill>
                <a:latin typeface="Trebuchet MS"/>
                <a:ea typeface="Trebuchet MS"/>
                <a:cs typeface="Trebuchet MS"/>
                <a:sym typeface="Trebuchet MS"/>
              </a:defRPr>
            </a:lvl6pPr>
            <a:lvl7pPr indent="0" lvl="6" marL="0" marR="0" rtl="0" algn="r">
              <a:spcBef>
                <a:spcPts val="0"/>
              </a:spcBef>
              <a:buNone/>
              <a:defRPr b="0" i="0" sz="1100" u="none" cap="none" strike="noStrike">
                <a:solidFill>
                  <a:schemeClr val="dk2"/>
                </a:solidFill>
                <a:latin typeface="Trebuchet MS"/>
                <a:ea typeface="Trebuchet MS"/>
                <a:cs typeface="Trebuchet MS"/>
                <a:sym typeface="Trebuchet MS"/>
              </a:defRPr>
            </a:lvl7pPr>
            <a:lvl8pPr indent="0" lvl="7" marL="0" marR="0" rtl="0" algn="r">
              <a:spcBef>
                <a:spcPts val="0"/>
              </a:spcBef>
              <a:buNone/>
              <a:defRPr b="0" i="0" sz="1100" u="none" cap="none" strike="noStrike">
                <a:solidFill>
                  <a:schemeClr val="dk2"/>
                </a:solidFill>
                <a:latin typeface="Trebuchet MS"/>
                <a:ea typeface="Trebuchet MS"/>
                <a:cs typeface="Trebuchet MS"/>
                <a:sym typeface="Trebuchet MS"/>
              </a:defRPr>
            </a:lvl8pPr>
            <a:lvl9pPr indent="0" lvl="8" marL="0" marR="0" rtl="0" algn="r">
              <a:spcBef>
                <a:spcPts val="0"/>
              </a:spcBef>
              <a:buNone/>
              <a:defRPr b="0" i="0" sz="11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40" name="Shape 540"/>
        <p:cNvGrpSpPr/>
        <p:nvPr/>
      </p:nvGrpSpPr>
      <p:grpSpPr>
        <a:xfrm>
          <a:off x="0" y="0"/>
          <a:ext cx="0" cy="0"/>
          <a:chOff x="0" y="0"/>
          <a:chExt cx="0" cy="0"/>
        </a:xfrm>
      </p:grpSpPr>
      <p:sp>
        <p:nvSpPr>
          <p:cNvPr id="541" name="Google Shape;541;p7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42" name="Google Shape;542;p7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543" name="Google Shape;543;p7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544" name="Google Shape;544;p7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545" name="Google Shape;545;p7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7" name="Google Shape;677;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8" name="Google Shape;678;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9" name="Google Shape;679;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0" name="Google Shape;68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0" name="Shape 750"/>
        <p:cNvGrpSpPr/>
        <p:nvPr/>
      </p:nvGrpSpPr>
      <p:grpSpPr>
        <a:xfrm>
          <a:off x="0" y="0"/>
          <a:ext cx="0" cy="0"/>
          <a:chOff x="0" y="0"/>
          <a:chExt cx="0" cy="0"/>
        </a:xfrm>
      </p:grpSpPr>
      <p:sp>
        <p:nvSpPr>
          <p:cNvPr id="751" name="Google Shape;751;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2" name="Google Shape;752;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753" name="Google Shape;753;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54" name="Google Shape;754;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55" name="Google Shape;755;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74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2" name="Shape 762"/>
        <p:cNvGrpSpPr/>
        <p:nvPr/>
      </p:nvGrpSpPr>
      <p:grpSpPr>
        <a:xfrm>
          <a:off x="0" y="0"/>
          <a:ext cx="0" cy="0"/>
          <a:chOff x="0" y="0"/>
          <a:chExt cx="0" cy="0"/>
        </a:xfrm>
      </p:grpSpPr>
      <p:sp>
        <p:nvSpPr>
          <p:cNvPr id="763" name="Google Shape;763;p104"/>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5100"/>
              <a:buFont typeface="Impact"/>
              <a:buNone/>
              <a:defRPr b="0" i="0" sz="5100"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4" name="Google Shape;764;p104"/>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0000"/>
              </a:lnSpc>
              <a:spcBef>
                <a:spcPts val="700"/>
              </a:spcBef>
              <a:spcAft>
                <a:spcPts val="0"/>
              </a:spcAft>
              <a:buClr>
                <a:schemeClr val="dk2"/>
              </a:buClr>
              <a:buSzPts val="2000"/>
              <a:buFont typeface="Arial"/>
              <a:buChar char="•"/>
              <a:defRPr b="0" i="0" sz="2000" u="none" cap="none" strike="noStrike">
                <a:solidFill>
                  <a:srgbClr val="595959"/>
                </a:solidFill>
                <a:latin typeface="Gill Sans"/>
                <a:ea typeface="Gill Sans"/>
                <a:cs typeface="Gill Sans"/>
                <a:sym typeface="Gill Sans"/>
              </a:defRPr>
            </a:lvl1pPr>
            <a:lvl2pPr indent="-342900" lvl="1" marL="914400" marR="0" rtl="0" algn="l">
              <a:lnSpc>
                <a:spcPct val="110000"/>
              </a:lnSpc>
              <a:spcBef>
                <a:spcPts val="700"/>
              </a:spcBef>
              <a:spcAft>
                <a:spcPts val="0"/>
              </a:spcAft>
              <a:buClr>
                <a:schemeClr val="dk2"/>
              </a:buClr>
              <a:buSzPts val="1800"/>
              <a:buFont typeface="Gill Sans"/>
              <a:buChar char="–"/>
              <a:defRPr b="0" i="0" sz="1800" u="none" cap="none" strike="noStrike">
                <a:solidFill>
                  <a:srgbClr val="595959"/>
                </a:solidFill>
                <a:latin typeface="Gill Sans"/>
                <a:ea typeface="Gill Sans"/>
                <a:cs typeface="Gill Sans"/>
                <a:sym typeface="Gill Sans"/>
              </a:defRPr>
            </a:lvl2pPr>
            <a:lvl3pPr indent="-330200" lvl="2" marL="1371600" marR="0" rtl="0" algn="l">
              <a:lnSpc>
                <a:spcPct val="110000"/>
              </a:lnSpc>
              <a:spcBef>
                <a:spcPts val="700"/>
              </a:spcBef>
              <a:spcAft>
                <a:spcPts val="0"/>
              </a:spcAft>
              <a:buClr>
                <a:schemeClr val="dk2"/>
              </a:buClr>
              <a:buSzPts val="1600"/>
              <a:buFont typeface="Arial"/>
              <a:buChar char="•"/>
              <a:defRPr b="0" i="0" sz="1600" u="none" cap="none" strike="noStrike">
                <a:solidFill>
                  <a:srgbClr val="595959"/>
                </a:solidFill>
                <a:latin typeface="Gill Sans"/>
                <a:ea typeface="Gill Sans"/>
                <a:cs typeface="Gill Sans"/>
                <a:sym typeface="Gill Sans"/>
              </a:defRPr>
            </a:lvl3pPr>
            <a:lvl4pPr indent="-317500" lvl="3" marL="18288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4pPr>
            <a:lvl5pPr indent="-317500" lvl="4" marL="22860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5pPr>
            <a:lvl6pPr indent="-317500" lvl="5" marL="27432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6pPr>
            <a:lvl7pPr indent="-317500" lvl="6" marL="32004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7pPr>
            <a:lvl8pPr indent="-317500" lvl="7" marL="36576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8pPr>
            <a:lvl9pPr indent="-317500" lvl="8" marL="41148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9pPr>
          </a:lstStyle>
          <a:p/>
        </p:txBody>
      </p:sp>
      <p:sp>
        <p:nvSpPr>
          <p:cNvPr id="765" name="Google Shape;765;p104"/>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595959"/>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766" name="Google Shape;766;p104"/>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595959"/>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767" name="Google Shape;767;p104"/>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595959"/>
                </a:solidFill>
                <a:latin typeface="Gill Sans"/>
                <a:ea typeface="Gill Sans"/>
                <a:cs typeface="Gill Sans"/>
                <a:sym typeface="Gill Sans"/>
              </a:defRPr>
            </a:lvl1pPr>
            <a:lvl2pPr indent="0" lvl="1" marL="0" marR="0" rtl="0" algn="r">
              <a:spcBef>
                <a:spcPts val="0"/>
              </a:spcBef>
              <a:buNone/>
              <a:defRPr sz="1200">
                <a:solidFill>
                  <a:srgbClr val="595959"/>
                </a:solidFill>
                <a:latin typeface="Gill Sans"/>
                <a:ea typeface="Gill Sans"/>
                <a:cs typeface="Gill Sans"/>
                <a:sym typeface="Gill Sans"/>
              </a:defRPr>
            </a:lvl2pPr>
            <a:lvl3pPr indent="0" lvl="2" marL="0" marR="0" rtl="0" algn="r">
              <a:spcBef>
                <a:spcPts val="0"/>
              </a:spcBef>
              <a:buNone/>
              <a:defRPr sz="1200">
                <a:solidFill>
                  <a:srgbClr val="595959"/>
                </a:solidFill>
                <a:latin typeface="Gill Sans"/>
                <a:ea typeface="Gill Sans"/>
                <a:cs typeface="Gill Sans"/>
                <a:sym typeface="Gill Sans"/>
              </a:defRPr>
            </a:lvl3pPr>
            <a:lvl4pPr indent="0" lvl="3" marL="0" marR="0" rtl="0" algn="r">
              <a:spcBef>
                <a:spcPts val="0"/>
              </a:spcBef>
              <a:buNone/>
              <a:defRPr sz="1200">
                <a:solidFill>
                  <a:srgbClr val="595959"/>
                </a:solidFill>
                <a:latin typeface="Gill Sans"/>
                <a:ea typeface="Gill Sans"/>
                <a:cs typeface="Gill Sans"/>
                <a:sym typeface="Gill Sans"/>
              </a:defRPr>
            </a:lvl4pPr>
            <a:lvl5pPr indent="0" lvl="4" marL="0" marR="0" rtl="0" algn="r">
              <a:spcBef>
                <a:spcPts val="0"/>
              </a:spcBef>
              <a:buNone/>
              <a:defRPr sz="1200">
                <a:solidFill>
                  <a:srgbClr val="595959"/>
                </a:solidFill>
                <a:latin typeface="Gill Sans"/>
                <a:ea typeface="Gill Sans"/>
                <a:cs typeface="Gill Sans"/>
                <a:sym typeface="Gill Sans"/>
              </a:defRPr>
            </a:lvl5pPr>
            <a:lvl6pPr indent="0" lvl="5" marL="0" marR="0" rtl="0" algn="r">
              <a:spcBef>
                <a:spcPts val="0"/>
              </a:spcBef>
              <a:buNone/>
              <a:defRPr sz="1200">
                <a:solidFill>
                  <a:srgbClr val="595959"/>
                </a:solidFill>
                <a:latin typeface="Gill Sans"/>
                <a:ea typeface="Gill Sans"/>
                <a:cs typeface="Gill Sans"/>
                <a:sym typeface="Gill Sans"/>
              </a:defRPr>
            </a:lvl6pPr>
            <a:lvl7pPr indent="0" lvl="6" marL="0" marR="0" rtl="0" algn="r">
              <a:spcBef>
                <a:spcPts val="0"/>
              </a:spcBef>
              <a:buNone/>
              <a:defRPr sz="1200">
                <a:solidFill>
                  <a:srgbClr val="595959"/>
                </a:solidFill>
                <a:latin typeface="Gill Sans"/>
                <a:ea typeface="Gill Sans"/>
                <a:cs typeface="Gill Sans"/>
                <a:sym typeface="Gill Sans"/>
              </a:defRPr>
            </a:lvl7pPr>
            <a:lvl8pPr indent="0" lvl="7" marL="0" marR="0" rtl="0" algn="r">
              <a:spcBef>
                <a:spcPts val="0"/>
              </a:spcBef>
              <a:buNone/>
              <a:defRPr sz="1200">
                <a:solidFill>
                  <a:srgbClr val="595959"/>
                </a:solidFill>
                <a:latin typeface="Gill Sans"/>
                <a:ea typeface="Gill Sans"/>
                <a:cs typeface="Gill Sans"/>
                <a:sym typeface="Gill Sans"/>
              </a:defRPr>
            </a:lvl8pPr>
            <a:lvl9pPr indent="0" lvl="8" marL="0" marR="0" rtl="0" algn="r">
              <a:spcBef>
                <a:spcPts val="0"/>
              </a:spcBef>
              <a:buNone/>
              <a:defRPr sz="1200">
                <a:solidFill>
                  <a:srgbClr val="595959"/>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tr-TR"/>
              <a:t>‹#›</a:t>
            </a:fld>
            <a:endParaRPr/>
          </a:p>
        </p:txBody>
      </p:sp>
      <p:sp>
        <p:nvSpPr>
          <p:cNvPr id="768" name="Google Shape;768;p104" title="Left scallop edge"/>
          <p:cNvSpPr/>
          <p:nvPr/>
        </p:nvSpPr>
        <p:spPr>
          <a:xfrm>
            <a:off x="0" y="0"/>
            <a:ext cx="885825" cy="68580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769" name="Google Shape;769;p104" title="right edge border"/>
          <p:cNvSpPr/>
          <p:nvPr/>
        </p:nvSpPr>
        <p:spPr>
          <a:xfrm>
            <a:off x="11908536"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5.xml"/><Relationship Id="rId3"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6.xml"/><Relationship Id="rId3"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xml"/><Relationship Id="rId3" Type="http://schemas.openxmlformats.org/officeDocument/2006/relationships/hyperlink" Target="http://www.elektrikport.com/teknik-kutuphane/elektrik-dersleri-3-fazli-sistemler/4394#ad-image-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20.xml"/><Relationship Id="rId3" Type="http://schemas.openxmlformats.org/officeDocument/2006/relationships/hyperlink" Target="https://muhendistan.com/gorunur-aktif-ve-reaktif-guc-nedi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xml"/><Relationship Id="rId3"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hyperlink" Target="http://www.elektrikport.com/teknik-kutuphane/darbe-gerilimleri/10191#ad-image-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2.xml"/><Relationship Id="rId2" Type="http://schemas.openxmlformats.org/officeDocument/2006/relationships/notesSlide" Target="../notesSlides/notesSlide39.xml"/><Relationship Id="rId3" Type="http://schemas.openxmlformats.org/officeDocument/2006/relationships/hyperlink" Target="https://www.kontrolkalemi.com/iletim-dagitim-hatlarinda-trafolarin-onemi/" TargetMode="Externa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3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1.xml"/><Relationship Id="rId3" Type="http://schemas.openxmlformats.org/officeDocument/2006/relationships/image" Target="../media/image63.gif"/><Relationship Id="rId4" Type="http://schemas.openxmlformats.org/officeDocument/2006/relationships/image" Target="../media/image58.png"/><Relationship Id="rId5" Type="http://schemas.openxmlformats.org/officeDocument/2006/relationships/image" Target="../media/image6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3.xml"/><Relationship Id="rId3" Type="http://schemas.openxmlformats.org/officeDocument/2006/relationships/image" Target="../media/image61.gif"/><Relationship Id="rId4" Type="http://schemas.openxmlformats.org/officeDocument/2006/relationships/image" Target="../media/image66.gif"/><Relationship Id="rId5"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 Id="rId3" Type="http://schemas.openxmlformats.org/officeDocument/2006/relationships/hyperlink" Target="http://hbogm.meb.gov.tr/mtao/3elektrikbilgisi/unite17.pdf" TargetMode="External"/><Relationship Id="rId4" Type="http://schemas.openxmlformats.org/officeDocument/2006/relationships/hyperlink" Target="http://www.wiki-zero.com/index.php?q=aHR0cHM6Ly90ci53aWtpcGVkaWEub3JnL3dpa2kvVHJhbnNmb3JtYXTDtnI" TargetMode="External"/><Relationship Id="rId9" Type="http://schemas.openxmlformats.org/officeDocument/2006/relationships/hyperlink" Target="https://www.kontrolkalemi.com/trafo-nedir-cesitleri-nelerdir/" TargetMode="External"/><Relationship Id="rId5" Type="http://schemas.openxmlformats.org/officeDocument/2006/relationships/hyperlink" Target="https://ekblc.files.wordpress.com/2014/02/transformatc3b6rler_pp2.pdf" TargetMode="External"/><Relationship Id="rId6" Type="http://schemas.openxmlformats.org/officeDocument/2006/relationships/hyperlink" Target="https://muhendistan.com/3-fazli-trafo-nedir/" TargetMode="External"/><Relationship Id="rId7" Type="http://schemas.openxmlformats.org/officeDocument/2006/relationships/hyperlink" Target="https://www.elektrikport.com/makale-detay/transformatorlerde-baglanti-gruplari-ve-grup-acilari/11967#ad-image-0" TargetMode="External"/><Relationship Id="rId8" Type="http://schemas.openxmlformats.org/officeDocument/2006/relationships/hyperlink" Target="http://www.robotiksistem.com/transformator_nedir_transformator_yapisi.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2" name="Shape 2392"/>
        <p:cNvGrpSpPr/>
        <p:nvPr/>
      </p:nvGrpSpPr>
      <p:grpSpPr>
        <a:xfrm>
          <a:off x="0" y="0"/>
          <a:ext cx="0" cy="0"/>
          <a:chOff x="0" y="0"/>
          <a:chExt cx="0" cy="0"/>
        </a:xfrm>
      </p:grpSpPr>
      <p:sp>
        <p:nvSpPr>
          <p:cNvPr id="2393" name="Google Shape;2393;p282"/>
          <p:cNvSpPr txBox="1"/>
          <p:nvPr>
            <p:ph type="ctrTitle"/>
          </p:nvPr>
        </p:nvSpPr>
        <p:spPr>
          <a:xfrm>
            <a:off x="3822744" y="508179"/>
            <a:ext cx="7615882" cy="248518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5400"/>
              <a:buFont typeface="Century Gothic"/>
              <a:buNone/>
            </a:pPr>
            <a:r>
              <a:rPr b="1" lang="tr-TR" sz="5400">
                <a:solidFill>
                  <a:schemeClr val="accent1"/>
                </a:solidFill>
              </a:rPr>
              <a:t>TRANSFORMATÖRLER</a:t>
            </a:r>
            <a:endParaRPr/>
          </a:p>
        </p:txBody>
      </p:sp>
      <p:sp>
        <p:nvSpPr>
          <p:cNvPr id="2394" name="Google Shape;2394;p282"/>
          <p:cNvSpPr txBox="1"/>
          <p:nvPr>
            <p:ph idx="1" type="subTitle"/>
          </p:nvPr>
        </p:nvSpPr>
        <p:spPr>
          <a:xfrm>
            <a:off x="2606595" y="2881222"/>
            <a:ext cx="3832936" cy="31032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2800"/>
              <a:buNone/>
            </a:pPr>
            <a:r>
              <a:rPr b="1" lang="tr-TR" sz="2800">
                <a:solidFill>
                  <a:srgbClr val="C00000"/>
                </a:solidFill>
              </a:rPr>
              <a:t>HAZIRLAYANLAR </a:t>
            </a:r>
            <a:endParaRPr/>
          </a:p>
          <a:p>
            <a:pPr indent="0" lvl="0" marL="0" rtl="0" algn="ctr">
              <a:lnSpc>
                <a:spcPct val="90000"/>
              </a:lnSpc>
              <a:spcBef>
                <a:spcPts val="1000"/>
              </a:spcBef>
              <a:spcAft>
                <a:spcPts val="0"/>
              </a:spcAft>
              <a:buClr>
                <a:srgbClr val="FEFEFE"/>
              </a:buClr>
              <a:buSzPts val="2000"/>
              <a:buNone/>
            </a:pPr>
            <a:r>
              <a:rPr b="1" lang="tr-TR" u="sng">
                <a:solidFill>
                  <a:srgbClr val="FEFEFE"/>
                </a:solidFill>
              </a:rPr>
              <a:t>CELİL ÖMER YENER</a:t>
            </a:r>
            <a:endParaRPr/>
          </a:p>
          <a:p>
            <a:pPr indent="0" lvl="0" marL="0" rtl="0" algn="ctr">
              <a:lnSpc>
                <a:spcPct val="90000"/>
              </a:lnSpc>
              <a:spcBef>
                <a:spcPts val="1000"/>
              </a:spcBef>
              <a:spcAft>
                <a:spcPts val="0"/>
              </a:spcAft>
              <a:buClr>
                <a:srgbClr val="FEFEFE"/>
              </a:buClr>
              <a:buSzPts val="2000"/>
              <a:buNone/>
            </a:pPr>
            <a:r>
              <a:rPr b="1" lang="tr-TR" u="sng">
                <a:solidFill>
                  <a:srgbClr val="FEFEFE"/>
                </a:solidFill>
              </a:rPr>
              <a:t>ÖZKAN KILIÇ</a:t>
            </a:r>
            <a:endParaRPr/>
          </a:p>
          <a:p>
            <a:pPr indent="0" lvl="0" marL="0" rtl="0" algn="ctr">
              <a:lnSpc>
                <a:spcPct val="90000"/>
              </a:lnSpc>
              <a:spcBef>
                <a:spcPts val="1000"/>
              </a:spcBef>
              <a:spcAft>
                <a:spcPts val="0"/>
              </a:spcAft>
              <a:buClr>
                <a:srgbClr val="FEFEFE"/>
              </a:buClr>
              <a:buSzPts val="2000"/>
              <a:buNone/>
            </a:pPr>
            <a:r>
              <a:rPr b="1" lang="tr-TR" u="sng">
                <a:solidFill>
                  <a:srgbClr val="FEFEFE"/>
                </a:solidFill>
              </a:rPr>
              <a:t>MEHMET FURKAN HEKİMOĞLU</a:t>
            </a:r>
            <a:endParaRPr/>
          </a:p>
          <a:p>
            <a:pPr indent="0" lvl="0" marL="0" rtl="0" algn="ctr">
              <a:lnSpc>
                <a:spcPct val="90000"/>
              </a:lnSpc>
              <a:spcBef>
                <a:spcPts val="1000"/>
              </a:spcBef>
              <a:spcAft>
                <a:spcPts val="0"/>
              </a:spcAft>
              <a:buClr>
                <a:srgbClr val="FEFEFE"/>
              </a:buClr>
              <a:buSzPts val="2000"/>
              <a:buNone/>
            </a:pPr>
            <a:r>
              <a:rPr b="1" lang="tr-TR" u="sng">
                <a:solidFill>
                  <a:srgbClr val="FEFEFE"/>
                </a:solidFill>
              </a:rPr>
              <a:t>KENAN BAYSAL</a:t>
            </a:r>
            <a:endParaRPr/>
          </a:p>
          <a:p>
            <a:pPr indent="0" lvl="0" marL="0" rtl="0" algn="ctr">
              <a:lnSpc>
                <a:spcPct val="90000"/>
              </a:lnSpc>
              <a:spcBef>
                <a:spcPts val="1000"/>
              </a:spcBef>
              <a:spcAft>
                <a:spcPts val="0"/>
              </a:spcAft>
              <a:buClr>
                <a:schemeClr val="lt1"/>
              </a:buClr>
              <a:buSzPts val="2000"/>
              <a:buNone/>
            </a:pPr>
            <a:r>
              <a:t/>
            </a:r>
            <a:endParaRPr>
              <a:solidFill>
                <a:srgbClr val="FEFEFE"/>
              </a:solidFill>
            </a:endParaRPr>
          </a:p>
        </p:txBody>
      </p:sp>
      <p:sp>
        <p:nvSpPr>
          <p:cNvPr id="2395" name="Google Shape;2395;p282"/>
          <p:cNvSpPr txBox="1"/>
          <p:nvPr/>
        </p:nvSpPr>
        <p:spPr>
          <a:xfrm>
            <a:off x="6737230" y="3526223"/>
            <a:ext cx="3321170" cy="1879489"/>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i="0" lang="tr-TR" sz="2000" u="sng" cap="none" strike="noStrike">
                <a:solidFill>
                  <a:schemeClr val="lt1"/>
                </a:solidFill>
                <a:latin typeface="Century Gothic"/>
                <a:ea typeface="Century Gothic"/>
                <a:cs typeface="Century Gothic"/>
                <a:sym typeface="Century Gothic"/>
              </a:rPr>
              <a:t>2016010225021</a:t>
            </a:r>
            <a:endParaRPr/>
          </a:p>
          <a:p>
            <a:pPr indent="0" lvl="0" marL="0" marR="0" rtl="0" algn="ctr">
              <a:lnSpc>
                <a:spcPct val="150000"/>
              </a:lnSpc>
              <a:spcBef>
                <a:spcPts val="0"/>
              </a:spcBef>
              <a:spcAft>
                <a:spcPts val="0"/>
              </a:spcAft>
              <a:buNone/>
            </a:pPr>
            <a:r>
              <a:rPr b="1" i="0" lang="tr-TR" sz="2000" u="sng" cap="none" strike="noStrike">
                <a:solidFill>
                  <a:schemeClr val="lt1"/>
                </a:solidFill>
                <a:latin typeface="Century Gothic"/>
                <a:ea typeface="Century Gothic"/>
                <a:cs typeface="Century Gothic"/>
                <a:sym typeface="Century Gothic"/>
              </a:rPr>
              <a:t>2016010225060</a:t>
            </a:r>
            <a:endParaRPr/>
          </a:p>
          <a:p>
            <a:pPr indent="0" lvl="0" marL="0" marR="0" rtl="0" algn="ctr">
              <a:lnSpc>
                <a:spcPct val="150000"/>
              </a:lnSpc>
              <a:spcBef>
                <a:spcPts val="0"/>
              </a:spcBef>
              <a:spcAft>
                <a:spcPts val="0"/>
              </a:spcAft>
              <a:buNone/>
            </a:pPr>
            <a:r>
              <a:rPr b="1" i="0" lang="tr-TR" sz="2000" u="sng" cap="none" strike="noStrike">
                <a:solidFill>
                  <a:schemeClr val="lt1"/>
                </a:solidFill>
                <a:latin typeface="Century Gothic"/>
                <a:ea typeface="Century Gothic"/>
                <a:cs typeface="Century Gothic"/>
                <a:sym typeface="Century Gothic"/>
              </a:rPr>
              <a:t>2015010225056</a:t>
            </a:r>
            <a:endParaRPr/>
          </a:p>
          <a:p>
            <a:pPr indent="0" lvl="0" marL="0" marR="0" rtl="0" algn="ctr">
              <a:lnSpc>
                <a:spcPct val="150000"/>
              </a:lnSpc>
              <a:spcBef>
                <a:spcPts val="0"/>
              </a:spcBef>
              <a:spcAft>
                <a:spcPts val="0"/>
              </a:spcAft>
              <a:buNone/>
            </a:pPr>
            <a:r>
              <a:rPr b="1" i="0" lang="tr-TR" sz="2000" u="sng" cap="none" strike="noStrike">
                <a:solidFill>
                  <a:schemeClr val="lt1"/>
                </a:solidFill>
                <a:latin typeface="Century Gothic"/>
                <a:ea typeface="Century Gothic"/>
                <a:cs typeface="Century Gothic"/>
                <a:sym typeface="Century Gothic"/>
              </a:rPr>
              <a:t>2016010225014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6" name="Shape 2456"/>
        <p:cNvGrpSpPr/>
        <p:nvPr/>
      </p:nvGrpSpPr>
      <p:grpSpPr>
        <a:xfrm>
          <a:off x="0" y="0"/>
          <a:ext cx="0" cy="0"/>
          <a:chOff x="0" y="0"/>
          <a:chExt cx="0" cy="0"/>
        </a:xfrm>
      </p:grpSpPr>
      <p:sp>
        <p:nvSpPr>
          <p:cNvPr id="2457" name="Google Shape;2457;p291"/>
          <p:cNvSpPr/>
          <p:nvPr/>
        </p:nvSpPr>
        <p:spPr>
          <a:xfrm>
            <a:off x="355601" y="0"/>
            <a:ext cx="11480494" cy="2753936"/>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58" name="Google Shape;2458;p29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59" name="Google Shape;2459;p291"/>
          <p:cNvSpPr txBox="1"/>
          <p:nvPr>
            <p:ph type="title"/>
          </p:nvPr>
        </p:nvSpPr>
        <p:spPr>
          <a:xfrm>
            <a:off x="1179226" y="826680"/>
            <a:ext cx="9833548"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Calibri"/>
              <a:buNone/>
            </a:pPr>
            <a:br>
              <a:rPr b="1" lang="tr-TR" sz="2800">
                <a:solidFill>
                  <a:srgbClr val="FFFFFF"/>
                </a:solidFill>
              </a:rPr>
            </a:br>
            <a:r>
              <a:rPr b="1" lang="tr-TR" sz="2800">
                <a:solidFill>
                  <a:srgbClr val="FFFFFF"/>
                </a:solidFill>
              </a:rPr>
              <a:t>III. TRANSFORMATÖRLERİN YAPISI VE ÇEŞİTLERİ</a:t>
            </a:r>
            <a:br>
              <a:rPr lang="tr-TR" sz="2800">
                <a:solidFill>
                  <a:srgbClr val="FFFFFF"/>
                </a:solidFill>
              </a:rPr>
            </a:br>
            <a:endParaRPr sz="2800">
              <a:solidFill>
                <a:srgbClr val="FFFFFF"/>
              </a:solidFill>
            </a:endParaRPr>
          </a:p>
        </p:txBody>
      </p:sp>
      <p:sp>
        <p:nvSpPr>
          <p:cNvPr id="2460" name="Google Shape;2460;p291"/>
          <p:cNvSpPr txBox="1"/>
          <p:nvPr>
            <p:ph idx="1" type="body"/>
          </p:nvPr>
        </p:nvSpPr>
        <p:spPr>
          <a:xfrm>
            <a:off x="1179226" y="3092970"/>
            <a:ext cx="9833548" cy="2693976"/>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rgbClr val="000000"/>
              </a:buClr>
              <a:buSzPts val="1600"/>
              <a:buFont typeface="Noto Sans Symbols"/>
              <a:buChar char="⮚"/>
            </a:pPr>
            <a:r>
              <a:rPr b="1" lang="tr-TR" sz="1600">
                <a:solidFill>
                  <a:srgbClr val="000000"/>
                </a:solidFill>
              </a:rPr>
              <a:t> Transformatörler elektrik enerjisinin gerilim ve akım değerlerini frekansta değişiklik yapmadan ihtiyaca göre değiştiren elektrik makinesidir.</a:t>
            </a:r>
            <a:br>
              <a:rPr b="1" lang="tr-TR" sz="1600">
                <a:solidFill>
                  <a:srgbClr val="000000"/>
                </a:solidFill>
              </a:rPr>
            </a:br>
            <a:endParaRPr b="1" sz="1600">
              <a:solidFill>
                <a:srgbClr val="000000"/>
              </a:solidFill>
            </a:endParaRPr>
          </a:p>
          <a:p>
            <a:pPr indent="-228600" lvl="0" marL="228600" rtl="0" algn="l">
              <a:lnSpc>
                <a:spcPct val="80000"/>
              </a:lnSpc>
              <a:spcBef>
                <a:spcPts val="1000"/>
              </a:spcBef>
              <a:spcAft>
                <a:spcPts val="0"/>
              </a:spcAft>
              <a:buClr>
                <a:srgbClr val="000000"/>
              </a:buClr>
              <a:buSzPts val="1600"/>
              <a:buFont typeface="Noto Sans Symbols"/>
              <a:buChar char="⮚"/>
            </a:pPr>
            <a:r>
              <a:rPr b="1" lang="tr-TR" sz="1600">
                <a:solidFill>
                  <a:srgbClr val="000000"/>
                </a:solidFill>
              </a:rPr>
              <a:t> Elektromanyetik endüksiyon prensibiyle (değeri değişen manyetik alanların</a:t>
            </a:r>
            <a:br>
              <a:rPr b="1" lang="tr-TR" sz="1600">
                <a:solidFill>
                  <a:srgbClr val="000000"/>
                </a:solidFill>
              </a:rPr>
            </a:br>
            <a:r>
              <a:rPr b="1" lang="tr-TR" sz="1600">
                <a:solidFill>
                  <a:srgbClr val="000000"/>
                </a:solidFill>
              </a:rPr>
              <a:t>etkisinde kalan iletken sargılarda endüksiyon gerilimleri meydana gelir.) elektrik</a:t>
            </a:r>
            <a:br>
              <a:rPr b="1" lang="tr-TR" sz="1600">
                <a:solidFill>
                  <a:srgbClr val="000000"/>
                </a:solidFill>
              </a:rPr>
            </a:br>
            <a:r>
              <a:rPr b="1" lang="tr-TR" sz="1600">
                <a:solidFill>
                  <a:srgbClr val="000000"/>
                </a:solidFill>
              </a:rPr>
              <a:t>enerjisini bir veya birkaç devreye aynı frekansta fakat farklı değerlerdeki gerilimlere</a:t>
            </a:r>
            <a:br>
              <a:rPr b="1" lang="tr-TR" sz="1600">
                <a:solidFill>
                  <a:srgbClr val="000000"/>
                </a:solidFill>
              </a:rPr>
            </a:br>
            <a:r>
              <a:rPr b="1" lang="tr-TR" sz="1600">
                <a:solidFill>
                  <a:srgbClr val="000000"/>
                </a:solidFill>
              </a:rPr>
              <a:t>ve akıma dönüştüren elektrik makinesidir.</a:t>
            </a:r>
            <a:br>
              <a:rPr b="1" lang="tr-TR" sz="1600">
                <a:solidFill>
                  <a:srgbClr val="000000"/>
                </a:solidFill>
              </a:rPr>
            </a:br>
            <a:endParaRPr b="1" sz="1600">
              <a:solidFill>
                <a:srgbClr val="000000"/>
              </a:solidFill>
            </a:endParaRPr>
          </a:p>
          <a:p>
            <a:pPr indent="-228600" lvl="0" marL="228600" rtl="0" algn="l">
              <a:lnSpc>
                <a:spcPct val="80000"/>
              </a:lnSpc>
              <a:spcBef>
                <a:spcPts val="1000"/>
              </a:spcBef>
              <a:spcAft>
                <a:spcPts val="0"/>
              </a:spcAft>
              <a:buClr>
                <a:srgbClr val="000000"/>
              </a:buClr>
              <a:buSzPts val="1600"/>
              <a:buFont typeface="Noto Sans Symbols"/>
              <a:buChar char="⮚"/>
            </a:pPr>
            <a:r>
              <a:rPr b="1" lang="tr-TR" sz="1600">
                <a:solidFill>
                  <a:srgbClr val="000000"/>
                </a:solidFill>
              </a:rPr>
              <a:t> Transformatörlerin hareket eden parçaları olmadığı için verimi yüksektir. Verimleri %99,6 değerine kadar çıkabilir.</a:t>
            </a:r>
            <a:br>
              <a:rPr b="1" lang="tr-TR" sz="1600">
                <a:solidFill>
                  <a:srgbClr val="000000"/>
                </a:solidFill>
              </a:rPr>
            </a:br>
            <a:endParaRPr b="1"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4" name="Shape 2464"/>
        <p:cNvGrpSpPr/>
        <p:nvPr/>
      </p:nvGrpSpPr>
      <p:grpSpPr>
        <a:xfrm>
          <a:off x="0" y="0"/>
          <a:ext cx="0" cy="0"/>
          <a:chOff x="0" y="0"/>
          <a:chExt cx="0" cy="0"/>
        </a:xfrm>
      </p:grpSpPr>
      <p:sp>
        <p:nvSpPr>
          <p:cNvPr id="2465" name="Google Shape;2465;p292"/>
          <p:cNvSpPr/>
          <p:nvPr/>
        </p:nvSpPr>
        <p:spPr>
          <a:xfrm>
            <a:off x="6134677" y="303591"/>
            <a:ext cx="5735590" cy="5896743"/>
          </a:xfrm>
          <a:prstGeom prst="rect">
            <a:avLst/>
          </a:prstGeom>
          <a:solidFill>
            <a:schemeClr val="dk1">
              <a:alpha val="14901"/>
            </a:schemeClr>
          </a:solidFill>
          <a:ln cap="sq" cmpd="thinThick" w="127000">
            <a:solidFill>
              <a:schemeClr val="dk1">
                <a:alpha val="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metin içeren bir resim&#10;&#10;Açıklama otomatik olarak oluşturuldu" id="2466" name="Google Shape;2466;p292"/>
          <p:cNvPicPr preferRelativeResize="0"/>
          <p:nvPr/>
        </p:nvPicPr>
        <p:blipFill rotWithShape="1">
          <a:blip r:embed="rId3">
            <a:alphaModFix/>
          </a:blip>
          <a:srcRect b="-3" l="0" r="1725" t="0"/>
          <a:stretch/>
        </p:blipFill>
        <p:spPr>
          <a:xfrm>
            <a:off x="484632" y="1192769"/>
            <a:ext cx="5126736" cy="4317012"/>
          </a:xfrm>
          <a:prstGeom prst="rect">
            <a:avLst/>
          </a:prstGeom>
          <a:noFill/>
          <a:ln>
            <a:noFill/>
          </a:ln>
        </p:spPr>
      </p:pic>
      <p:sp>
        <p:nvSpPr>
          <p:cNvPr id="2467" name="Google Shape;2467;p292"/>
          <p:cNvSpPr txBox="1"/>
          <p:nvPr>
            <p:ph idx="1" type="body"/>
          </p:nvPr>
        </p:nvSpPr>
        <p:spPr>
          <a:xfrm>
            <a:off x="6391903" y="755780"/>
            <a:ext cx="5235490" cy="513899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None/>
            </a:pPr>
            <a:r>
              <a:t/>
            </a:r>
            <a:endParaRPr b="1" sz="2000"/>
          </a:p>
          <a:p>
            <a:pPr indent="-101600" lvl="0" marL="228600" rtl="0" algn="l">
              <a:lnSpc>
                <a:spcPct val="90000"/>
              </a:lnSpc>
              <a:spcBef>
                <a:spcPts val="1000"/>
              </a:spcBef>
              <a:spcAft>
                <a:spcPts val="0"/>
              </a:spcAft>
              <a:buClr>
                <a:schemeClr val="dk1"/>
              </a:buClr>
              <a:buSzPts val="2000"/>
              <a:buFont typeface="Noto Sans Symbols"/>
              <a:buNone/>
            </a:pPr>
            <a:r>
              <a:t/>
            </a:r>
            <a:endParaRPr b="1" sz="2000"/>
          </a:p>
          <a:p>
            <a:pPr indent="-228600" lvl="0" marL="228600" rtl="0" algn="l">
              <a:lnSpc>
                <a:spcPct val="90000"/>
              </a:lnSpc>
              <a:spcBef>
                <a:spcPts val="1000"/>
              </a:spcBef>
              <a:spcAft>
                <a:spcPts val="0"/>
              </a:spcAft>
              <a:buClr>
                <a:schemeClr val="dk1"/>
              </a:buClr>
              <a:buSzPts val="2000"/>
              <a:buFont typeface="Noto Sans Symbols"/>
              <a:buChar char="⮚"/>
            </a:pPr>
            <a:r>
              <a:rPr b="1" lang="tr-TR" sz="2000"/>
              <a:t>Elektrik enerjisinin iletilmesi ve dağıtılması için gerilim değerlerinin değiştirilmesinde transformatörlerin önemi büyüktür.</a:t>
            </a:r>
            <a:br>
              <a:rPr b="1" lang="tr-TR" sz="2000"/>
            </a:br>
            <a:r>
              <a:rPr b="1" lang="tr-TR" sz="2000"/>
              <a:t> </a:t>
            </a:r>
            <a:endParaRPr/>
          </a:p>
          <a:p>
            <a:pPr indent="-228600" lvl="0" marL="228600" rtl="0" algn="l">
              <a:lnSpc>
                <a:spcPct val="90000"/>
              </a:lnSpc>
              <a:spcBef>
                <a:spcPts val="1000"/>
              </a:spcBef>
              <a:spcAft>
                <a:spcPts val="0"/>
              </a:spcAft>
              <a:buClr>
                <a:schemeClr val="dk1"/>
              </a:buClr>
              <a:buSzPts val="2000"/>
              <a:buFont typeface="Noto Sans Symbols"/>
              <a:buChar char="⮚"/>
            </a:pPr>
            <a:r>
              <a:rPr b="1" lang="tr-TR" sz="2000"/>
              <a:t> Transformatörler gerilimi yükseltmek için kullanıldıkları gibi düşürmek için de kullanılır. Santral çıkışında yükseltici, tüketim merkezlerinde ise düşürücü olarak</a:t>
            </a:r>
            <a:br>
              <a:rPr b="1" lang="tr-TR" sz="2000"/>
            </a:br>
            <a:r>
              <a:rPr b="1" lang="tr-TR" sz="2000"/>
              <a:t>kullanılır.</a:t>
            </a:r>
            <a:br>
              <a:rPr b="1" lang="tr-TR" sz="2000"/>
            </a:br>
            <a:endParaRPr b="1" sz="2000"/>
          </a:p>
          <a:p>
            <a:pPr indent="-228600" lvl="0" marL="228600" rtl="0" algn="l">
              <a:lnSpc>
                <a:spcPct val="90000"/>
              </a:lnSpc>
              <a:spcBef>
                <a:spcPts val="1000"/>
              </a:spcBef>
              <a:spcAft>
                <a:spcPts val="0"/>
              </a:spcAft>
              <a:buClr>
                <a:schemeClr val="dk1"/>
              </a:buClr>
              <a:buSzPts val="2000"/>
              <a:buNone/>
            </a:pPr>
            <a:br>
              <a:rPr lang="tr-TR" sz="2000"/>
            </a:b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1" name="Shape 2471"/>
        <p:cNvGrpSpPr/>
        <p:nvPr/>
      </p:nvGrpSpPr>
      <p:grpSpPr>
        <a:xfrm>
          <a:off x="0" y="0"/>
          <a:ext cx="0" cy="0"/>
          <a:chOff x="0" y="0"/>
          <a:chExt cx="0" cy="0"/>
        </a:xfrm>
      </p:grpSpPr>
      <p:sp>
        <p:nvSpPr>
          <p:cNvPr id="2472" name="Google Shape;2472;p293"/>
          <p:cNvSpPr/>
          <p:nvPr/>
        </p:nvSpPr>
        <p:spPr>
          <a:xfrm>
            <a:off x="0" y="0"/>
            <a:ext cx="1219169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473" name="Google Shape;2473;p293"/>
          <p:cNvGrpSpPr/>
          <p:nvPr/>
        </p:nvGrpSpPr>
        <p:grpSpPr>
          <a:xfrm>
            <a:off x="-417513" y="0"/>
            <a:ext cx="12584114" cy="6853238"/>
            <a:chOff x="-417513" y="0"/>
            <a:chExt cx="12584114" cy="6853238"/>
          </a:xfrm>
        </p:grpSpPr>
        <p:sp>
          <p:nvSpPr>
            <p:cNvPr id="2474" name="Google Shape;2474;p29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29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29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7" name="Google Shape;2477;p29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8" name="Google Shape;2478;p29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p29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29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29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29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29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29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29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29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29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8" name="Google Shape;2488;p29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9" name="Google Shape;2489;p29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29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29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29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3" name="Google Shape;2493;p29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4" name="Google Shape;2494;p29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5" name="Google Shape;2495;p293"/>
          <p:cNvGrpSpPr/>
          <p:nvPr/>
        </p:nvGrpSpPr>
        <p:grpSpPr>
          <a:xfrm>
            <a:off x="800144" y="1699589"/>
            <a:ext cx="3674476" cy="3470421"/>
            <a:chOff x="697883" y="1816768"/>
            <a:chExt cx="3674476" cy="3470421"/>
          </a:xfrm>
        </p:grpSpPr>
        <p:sp>
          <p:nvSpPr>
            <p:cNvPr id="2496" name="Google Shape;2496;p293"/>
            <p:cNvSpPr/>
            <p:nvPr/>
          </p:nvSpPr>
          <p:spPr>
            <a:xfrm>
              <a:off x="697883" y="1816768"/>
              <a:ext cx="3674476" cy="5029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7" name="Google Shape;2497;p29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8" name="Google Shape;2498;p293"/>
            <p:cNvSpPr/>
            <p:nvPr/>
          </p:nvSpPr>
          <p:spPr>
            <a:xfrm>
              <a:off x="704075" y="2392840"/>
              <a:ext cx="3668284" cy="262432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9" name="Google Shape;2499;p293"/>
          <p:cNvSpPr/>
          <p:nvPr/>
        </p:nvSpPr>
        <p:spPr>
          <a:xfrm>
            <a:off x="5114014" y="803186"/>
            <a:ext cx="6270266" cy="23799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Calibri"/>
              <a:ea typeface="Calibri"/>
              <a:cs typeface="Calibri"/>
              <a:sym typeface="Calibri"/>
            </a:endParaRPr>
          </a:p>
        </p:txBody>
      </p:sp>
      <p:pic>
        <p:nvPicPr>
          <p:cNvPr descr="dikiş makinesi içeren bir resim&#10;&#10;Açıklama otomatik olarak oluşturuldu" id="2500" name="Google Shape;2500;p293"/>
          <p:cNvPicPr preferRelativeResize="0"/>
          <p:nvPr/>
        </p:nvPicPr>
        <p:blipFill rotWithShape="1">
          <a:blip r:embed="rId3">
            <a:alphaModFix/>
          </a:blip>
          <a:srcRect b="0" l="0" r="0" t="0"/>
          <a:stretch/>
        </p:blipFill>
        <p:spPr>
          <a:xfrm>
            <a:off x="5398764" y="1217292"/>
            <a:ext cx="5729628" cy="1991046"/>
          </a:xfrm>
          <a:prstGeom prst="rect">
            <a:avLst/>
          </a:prstGeom>
          <a:noFill/>
          <a:ln>
            <a:noFill/>
          </a:ln>
        </p:spPr>
      </p:pic>
      <p:pic>
        <p:nvPicPr>
          <p:cNvPr descr="nesne, gök içeren bir resim&#10;&#10;Açıklama otomatik olarak oluşturuldu" id="2501" name="Google Shape;2501;p293"/>
          <p:cNvPicPr preferRelativeResize="0"/>
          <p:nvPr/>
        </p:nvPicPr>
        <p:blipFill rotWithShape="1">
          <a:blip r:embed="rId4">
            <a:alphaModFix/>
          </a:blip>
          <a:srcRect b="0" l="0" r="0" t="0"/>
          <a:stretch/>
        </p:blipFill>
        <p:spPr>
          <a:xfrm>
            <a:off x="972312" y="2702304"/>
            <a:ext cx="3311672" cy="1469885"/>
          </a:xfrm>
          <a:prstGeom prst="rect">
            <a:avLst/>
          </a:prstGeom>
          <a:noFill/>
          <a:ln>
            <a:noFill/>
          </a:ln>
        </p:spPr>
      </p:pic>
      <p:sp>
        <p:nvSpPr>
          <p:cNvPr id="2502" name="Google Shape;2502;p293"/>
          <p:cNvSpPr txBox="1"/>
          <p:nvPr>
            <p:ph idx="1" type="body"/>
          </p:nvPr>
        </p:nvSpPr>
        <p:spPr>
          <a:xfrm>
            <a:off x="5168901" y="3672402"/>
            <a:ext cx="6231419" cy="237940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Font typeface="Noto Sans Symbols"/>
              <a:buChar char="⮚"/>
            </a:pPr>
            <a:r>
              <a:rPr b="1" lang="tr-TR" sz="1800"/>
              <a:t> Transformatörlerde dönüştürme oranını değiştirerek, gerilim ayarı ya kademeli olarak ya da sürekli olarak yapılır. Kademeli olarak gerilim ayarı boşta veya yük altında yapılabilir. Gerilimin ayarı özel olarak yapılmış bir kademe değiştirici şalterden faydalanılır.</a:t>
            </a:r>
            <a:br>
              <a:rPr b="1" lang="tr-TR" sz="1800"/>
            </a:b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6" name="Shape 2506"/>
        <p:cNvGrpSpPr/>
        <p:nvPr/>
      </p:nvGrpSpPr>
      <p:grpSpPr>
        <a:xfrm>
          <a:off x="0" y="0"/>
          <a:ext cx="0" cy="0"/>
          <a:chOff x="0" y="0"/>
          <a:chExt cx="0" cy="0"/>
        </a:xfrm>
      </p:grpSpPr>
      <p:sp>
        <p:nvSpPr>
          <p:cNvPr id="2507" name="Google Shape;2507;p294"/>
          <p:cNvSpPr/>
          <p:nvPr/>
        </p:nvSpPr>
        <p:spPr>
          <a:xfrm>
            <a:off x="336883" y="321176"/>
            <a:ext cx="7174247" cy="5896743"/>
          </a:xfrm>
          <a:prstGeom prst="rect">
            <a:avLst/>
          </a:prstGeom>
          <a:solidFill>
            <a:schemeClr val="dk1">
              <a:alpha val="14901"/>
            </a:schemeClr>
          </a:solidFill>
          <a:ln cap="sq" cmpd="thinThick" w="127000">
            <a:solidFill>
              <a:schemeClr val="dk1">
                <a:alpha val="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8" name="Google Shape;2508;p294"/>
          <p:cNvSpPr txBox="1"/>
          <p:nvPr>
            <p:ph idx="1" type="body"/>
          </p:nvPr>
        </p:nvSpPr>
        <p:spPr>
          <a:xfrm>
            <a:off x="821514" y="1063691"/>
            <a:ext cx="6204984" cy="410644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Font typeface="Noto Sans Symbols"/>
              <a:buChar char="⮚"/>
            </a:pPr>
            <a:r>
              <a:rPr b="1" lang="tr-TR" sz="2000"/>
              <a:t> Günümüzde gerilim ayarının yapılabilmesi için şalt sahalarında tesis edilen yüksek gerilimli ve geniş bir gerilim ayar sahası içerisinde görev yapılabilen büyük</a:t>
            </a:r>
            <a:br>
              <a:rPr b="1" lang="tr-TR" sz="2000"/>
            </a:br>
            <a:r>
              <a:rPr b="1" lang="tr-TR" sz="2000"/>
              <a:t>güçteki oto transformatörlerinden de yararlanılmaktadır.</a:t>
            </a:r>
            <a:endParaRPr/>
          </a:p>
          <a:p>
            <a:pPr indent="-228600" lvl="0" marL="228600" rtl="0" algn="l">
              <a:lnSpc>
                <a:spcPct val="90000"/>
              </a:lnSpc>
              <a:spcBef>
                <a:spcPts val="1000"/>
              </a:spcBef>
              <a:spcAft>
                <a:spcPts val="0"/>
              </a:spcAft>
              <a:buClr>
                <a:schemeClr val="dk1"/>
              </a:buClr>
              <a:buSzPts val="2000"/>
              <a:buFont typeface="Noto Sans Symbols"/>
              <a:buChar char="⮚"/>
            </a:pPr>
            <a:r>
              <a:rPr b="1" lang="tr-TR" sz="2000"/>
              <a:t> </a:t>
            </a:r>
            <a:r>
              <a:rPr b="1" lang="tr-TR" sz="2000">
                <a:solidFill>
                  <a:srgbClr val="C00000"/>
                </a:solidFill>
              </a:rPr>
              <a:t>Tersiyer Sargı: </a:t>
            </a:r>
            <a:r>
              <a:rPr b="1" lang="tr-TR" sz="2000"/>
              <a:t>Transformatörlerde bir primer ve iki sekonder sargısı bulunursa bu ikinci sekonder sargıya tersiyer sargı denir. Bu sargıdan amaç iki ayrı trafo yerine bir trafo kullanarak bir üründen farklı iki ayrı sekonder gerilimi elde etmektir.</a:t>
            </a:r>
            <a:br>
              <a:rPr b="1" lang="tr-TR" sz="2000"/>
            </a:br>
            <a:br>
              <a:rPr b="1" lang="tr-TR" sz="2000"/>
            </a:br>
            <a:endParaRPr b="1" sz="2000"/>
          </a:p>
        </p:txBody>
      </p:sp>
      <p:pic>
        <p:nvPicPr>
          <p:cNvPr id="2509" name="Google Shape;2509;p294"/>
          <p:cNvPicPr preferRelativeResize="0"/>
          <p:nvPr/>
        </p:nvPicPr>
        <p:blipFill rotWithShape="1">
          <a:blip r:embed="rId3">
            <a:alphaModFix/>
          </a:blip>
          <a:srcRect b="0" l="0" r="0" t="8047"/>
          <a:stretch/>
        </p:blipFill>
        <p:spPr>
          <a:xfrm>
            <a:off x="7624970" y="311541"/>
            <a:ext cx="4451572" cy="2517385"/>
          </a:xfrm>
          <a:prstGeom prst="rect">
            <a:avLst/>
          </a:prstGeom>
          <a:noFill/>
          <a:ln>
            <a:noFill/>
          </a:ln>
        </p:spPr>
      </p:pic>
      <p:pic>
        <p:nvPicPr>
          <p:cNvPr descr="ekran görüntüsü içeren bir resim&#10;&#10;Açıklama otomatik olarak oluşturuldu" id="2510" name="Google Shape;2510;p294"/>
          <p:cNvPicPr preferRelativeResize="0"/>
          <p:nvPr/>
        </p:nvPicPr>
        <p:blipFill rotWithShape="1">
          <a:blip r:embed="rId4">
            <a:alphaModFix/>
          </a:blip>
          <a:srcRect b="-3" l="445" r="1742" t="0"/>
          <a:stretch/>
        </p:blipFill>
        <p:spPr>
          <a:xfrm>
            <a:off x="7812706" y="2896038"/>
            <a:ext cx="4141605" cy="34721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4" name="Shape 2514"/>
        <p:cNvGrpSpPr/>
        <p:nvPr/>
      </p:nvGrpSpPr>
      <p:grpSpPr>
        <a:xfrm>
          <a:off x="0" y="0"/>
          <a:ext cx="0" cy="0"/>
          <a:chOff x="0" y="0"/>
          <a:chExt cx="0" cy="0"/>
        </a:xfrm>
      </p:grpSpPr>
      <p:sp>
        <p:nvSpPr>
          <p:cNvPr id="2515" name="Google Shape;2515;p295"/>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ekran görüntüsü içeren bir resim&#10;&#10;Açıklama otomatik olarak oluşturuldu" id="2516" name="Google Shape;2516;p295"/>
          <p:cNvPicPr preferRelativeResize="0"/>
          <p:nvPr/>
        </p:nvPicPr>
        <p:blipFill rotWithShape="1">
          <a:blip r:embed="rId3">
            <a:alphaModFix/>
          </a:blip>
          <a:srcRect b="0" l="0" r="0" t="0"/>
          <a:stretch/>
        </p:blipFill>
        <p:spPr>
          <a:xfrm>
            <a:off x="6232811" y="2526722"/>
            <a:ext cx="5769961" cy="3043654"/>
          </a:xfrm>
          <a:prstGeom prst="rect">
            <a:avLst/>
          </a:prstGeom>
          <a:noFill/>
          <a:ln>
            <a:noFill/>
          </a:ln>
        </p:spPr>
      </p:pic>
      <p:sp>
        <p:nvSpPr>
          <p:cNvPr id="2517" name="Google Shape;2517;p295"/>
          <p:cNvSpPr/>
          <p:nvPr/>
        </p:nvSpPr>
        <p:spPr>
          <a:xfrm flipH="1" rot="10800000">
            <a:off x="1" y="0"/>
            <a:ext cx="7539895" cy="6858000"/>
          </a:xfrm>
          <a:custGeom>
            <a:rect b="b" l="l" r="r" t="t"/>
            <a:pathLst>
              <a:path extrusionOk="0" h="6858000" w="7539895">
                <a:moveTo>
                  <a:pt x="7539895" y="6858000"/>
                </a:moveTo>
                <a:lnTo>
                  <a:pt x="0" y="6858000"/>
                </a:lnTo>
                <a:lnTo>
                  <a:pt x="0" y="0"/>
                </a:lnTo>
                <a:lnTo>
                  <a:pt x="4363741" y="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8" name="Google Shape;2518;p295"/>
          <p:cNvSpPr/>
          <p:nvPr/>
        </p:nvSpPr>
        <p:spPr>
          <a:xfrm flipH="1" rot="10800000">
            <a:off x="0" y="0"/>
            <a:ext cx="7092985" cy="6858000"/>
          </a:xfrm>
          <a:custGeom>
            <a:rect b="b" l="l" r="r" t="t"/>
            <a:pathLst>
              <a:path extrusionOk="0" h="6858000" w="7092985">
                <a:moveTo>
                  <a:pt x="7092985" y="6858000"/>
                </a:moveTo>
                <a:lnTo>
                  <a:pt x="0" y="6858000"/>
                </a:lnTo>
                <a:lnTo>
                  <a:pt x="0" y="0"/>
                </a:lnTo>
                <a:lnTo>
                  <a:pt x="3916831"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9" name="Google Shape;2519;p295"/>
          <p:cNvSpPr txBox="1"/>
          <p:nvPr>
            <p:ph idx="1" type="body"/>
          </p:nvPr>
        </p:nvSpPr>
        <p:spPr>
          <a:xfrm>
            <a:off x="189228" y="621604"/>
            <a:ext cx="4894500" cy="5806644"/>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lt1"/>
              </a:buClr>
              <a:buSzPts val="1800"/>
              <a:buFont typeface="Noto Sans Symbols"/>
              <a:buChar char="⮚"/>
            </a:pPr>
            <a:r>
              <a:rPr b="1" lang="tr-TR" sz="1800"/>
              <a:t> Şekil 17.7’de görüldüğü gibi transformatörlerin primer devresi olan sargıya uygun değerde bir alternatif akım uygulandığını düşünelim. Primer sargıdan geçen akım demir nüve üzerinde yönü ve şiddeti değişen bir manyetik alan meydana getirir. Demir nüve üzerinde meydana gelen bu manyetik alan sekonder sargının sarıldığı bacak üzerinden devresini tamamlar.</a:t>
            </a:r>
            <a:br>
              <a:rPr b="1" lang="tr-TR" sz="1800"/>
            </a:br>
            <a:r>
              <a:rPr b="1" lang="tr-TR" sz="1800"/>
              <a:t> </a:t>
            </a:r>
            <a:endParaRPr/>
          </a:p>
          <a:p>
            <a:pPr indent="-228600" lvl="0" marL="228600" rtl="0" algn="l">
              <a:lnSpc>
                <a:spcPct val="80000"/>
              </a:lnSpc>
              <a:spcBef>
                <a:spcPts val="1000"/>
              </a:spcBef>
              <a:spcAft>
                <a:spcPts val="0"/>
              </a:spcAft>
              <a:buClr>
                <a:schemeClr val="lt1"/>
              </a:buClr>
              <a:buSzPts val="1800"/>
              <a:buFont typeface="Noto Sans Symbols"/>
              <a:buChar char="⮚"/>
            </a:pPr>
            <a:r>
              <a:rPr b="1" lang="tr-TR" sz="1800"/>
              <a:t> İndüksiyon prensibine göre değişken manyetik alan etkisinde bulunan bir iletken bobininin uçlarında değişken bir gerilim indüklenir. Bu duruma göre primer sargıya uygulanan gerilimin etkisiyle sekonder sargının sarılı bulunduğu bacak üzerindeki bu değişken manyetik alanın etkisiyle sekonder bobin üzerinde bir E.M.K. indüklenir. </a:t>
            </a:r>
            <a:endParaRPr/>
          </a:p>
          <a:p>
            <a:pPr indent="-228600" lvl="0" marL="228600" rtl="0" algn="l">
              <a:lnSpc>
                <a:spcPct val="80000"/>
              </a:lnSpc>
              <a:spcBef>
                <a:spcPts val="1000"/>
              </a:spcBef>
              <a:spcAft>
                <a:spcPts val="0"/>
              </a:spcAft>
              <a:buClr>
                <a:schemeClr val="lt1"/>
              </a:buClr>
              <a:buSzPts val="1800"/>
              <a:buFont typeface="Noto Sans Symbols"/>
              <a:buChar char="⮚"/>
            </a:pPr>
            <a:r>
              <a:rPr b="1" lang="tr-TR" sz="1800"/>
              <a:t> Bu yöntemle primer ve sekonder sargılar arasında hiçbir elektriksel bağlantı olmadığı halde sekonder sargı uçlarında indüksiyon   yolu ile bir gerilim indüklenmiştir.</a:t>
            </a:r>
            <a:br>
              <a:rPr b="1" lang="tr-TR" sz="1800"/>
            </a:b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3" name="Shape 2523"/>
        <p:cNvGrpSpPr/>
        <p:nvPr/>
      </p:nvGrpSpPr>
      <p:grpSpPr>
        <a:xfrm>
          <a:off x="0" y="0"/>
          <a:ext cx="0" cy="0"/>
          <a:chOff x="0" y="0"/>
          <a:chExt cx="0" cy="0"/>
        </a:xfrm>
      </p:grpSpPr>
      <p:sp>
        <p:nvSpPr>
          <p:cNvPr id="2524" name="Google Shape;2524;p296"/>
          <p:cNvSpPr/>
          <p:nvPr/>
        </p:nvSpPr>
        <p:spPr>
          <a:xfrm>
            <a:off x="0" y="0"/>
            <a:ext cx="465429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296"/>
          <p:cNvSpPr txBox="1"/>
          <p:nvPr>
            <p:ph type="title"/>
          </p:nvPr>
        </p:nvSpPr>
        <p:spPr>
          <a:xfrm>
            <a:off x="643467" y="643467"/>
            <a:ext cx="3363974" cy="1597315"/>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alibri"/>
              <a:buNone/>
            </a:pPr>
            <a:r>
              <a:rPr b="1" lang="tr-TR" sz="2800">
                <a:solidFill>
                  <a:schemeClr val="lt1"/>
                </a:solidFill>
              </a:rPr>
              <a:t>İDEAL TRANSFORMATÖR</a:t>
            </a:r>
            <a:endParaRPr/>
          </a:p>
        </p:txBody>
      </p:sp>
      <p:sp>
        <p:nvSpPr>
          <p:cNvPr id="2526" name="Google Shape;2526;p296"/>
          <p:cNvSpPr txBox="1"/>
          <p:nvPr>
            <p:ph idx="1" type="body"/>
          </p:nvPr>
        </p:nvSpPr>
        <p:spPr>
          <a:xfrm>
            <a:off x="643468" y="2638044"/>
            <a:ext cx="3363974" cy="34156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Font typeface="Noto Sans Symbols"/>
              <a:buChar char="⮚"/>
            </a:pPr>
            <a:r>
              <a:rPr b="1" lang="tr-TR" sz="2000">
                <a:solidFill>
                  <a:schemeClr val="lt1"/>
                </a:solidFill>
              </a:rPr>
              <a:t>Verimi %100 olan transformatörlere ideal transformatör adı verilir. Bu transformatörlerin giriş ve çıkı güçleri birbirine eşittir.</a:t>
            </a:r>
            <a:endParaRPr/>
          </a:p>
          <a:p>
            <a:pPr indent="-101600" lvl="0" marL="228600" rtl="0" algn="l">
              <a:lnSpc>
                <a:spcPct val="90000"/>
              </a:lnSpc>
              <a:spcBef>
                <a:spcPts val="1000"/>
              </a:spcBef>
              <a:spcAft>
                <a:spcPts val="0"/>
              </a:spcAft>
              <a:buClr>
                <a:schemeClr val="dk1"/>
              </a:buClr>
              <a:buSzPts val="2000"/>
              <a:buFont typeface="Noto Sans Symbols"/>
              <a:buNone/>
            </a:pPr>
            <a:r>
              <a:t/>
            </a:r>
            <a:endParaRPr b="1" sz="2000">
              <a:solidFill>
                <a:schemeClr val="lt1"/>
              </a:solidFill>
            </a:endParaRPr>
          </a:p>
        </p:txBody>
      </p:sp>
      <p:pic>
        <p:nvPicPr>
          <p:cNvPr descr="http://2.bp.blogspot.com/-vpTp6sWOTUo/U8x9WZtqtMI/AAAAAAAAAL4/nsFm23D1Dvg/s1600/3.jpg" id="2527" name="Google Shape;2527;p296"/>
          <p:cNvPicPr preferRelativeResize="0"/>
          <p:nvPr/>
        </p:nvPicPr>
        <p:blipFill rotWithShape="1">
          <a:blip r:embed="rId3">
            <a:alphaModFix/>
          </a:blip>
          <a:srcRect b="0" l="0" r="0" t="0"/>
          <a:stretch/>
        </p:blipFill>
        <p:spPr>
          <a:xfrm>
            <a:off x="5297763" y="830896"/>
            <a:ext cx="6250769" cy="50353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297"/>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5100"/>
              <a:buFont typeface="Impact"/>
              <a:buNone/>
            </a:pPr>
            <a:r>
              <a:rPr b="1" lang="tr-TR"/>
              <a:t>İDEAL TRANSFORMATÖR GÜÇ EŞİTLİĞİ</a:t>
            </a:r>
            <a:endParaRPr/>
          </a:p>
        </p:txBody>
      </p:sp>
      <p:sp>
        <p:nvSpPr>
          <p:cNvPr id="2533" name="Google Shape;2533;p297"/>
          <p:cNvSpPr txBox="1"/>
          <p:nvPr>
            <p:ph idx="1" type="body"/>
          </p:nvPr>
        </p:nvSpPr>
        <p:spPr>
          <a:xfrm>
            <a:off x="838199" y="2141537"/>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SzPts val="2000"/>
              <a:buFont typeface="Noto Sans Symbols"/>
              <a:buChar char="⮚"/>
            </a:pPr>
            <a:r>
              <a:rPr b="1" lang="tr-TR"/>
              <a:t>Eğer transformatörün çıkışına yani ikincil bobinine bir yük bağlanırsa bu yükten bir akım akar. Bu akım daha önce söylediğimiz gibi ilk bobinin manyetik ikincil bobin üzerindeki manyetik etkisinden kaynaklanmaktadır. Eğer transformatörümüzü ideal kabul edersek yani kayıpsız olduğunu varsayarsak verimi %100 dür. Bu durumda giriş gücü, çıkıştaki güce eşittir. Bu durumu şu şekilde ifade edebiliriz.</a:t>
            </a:r>
            <a:endParaRPr/>
          </a:p>
          <a:p>
            <a:pPr indent="-101600" lvl="0" marL="228600" rtl="0" algn="l">
              <a:lnSpc>
                <a:spcPct val="110000"/>
              </a:lnSpc>
              <a:spcBef>
                <a:spcPts val="700"/>
              </a:spcBef>
              <a:spcAft>
                <a:spcPts val="0"/>
              </a:spcAft>
              <a:buSzPts val="2000"/>
              <a:buFont typeface="Noto Sans Symbols"/>
              <a:buNone/>
            </a:pPr>
            <a:r>
              <a:t/>
            </a:r>
            <a:endParaRPr b="1"/>
          </a:p>
        </p:txBody>
      </p:sp>
      <p:pic>
        <p:nvPicPr>
          <p:cNvPr descr="http://2.bp.blogspot.com/-S6u8lotoHG0/U8x5xsZFiwI/AAAAAAAAALk/YwopYttrsfo/s1600/1.jpg" id="2534" name="Google Shape;2534;p297"/>
          <p:cNvPicPr preferRelativeResize="0"/>
          <p:nvPr/>
        </p:nvPicPr>
        <p:blipFill rotWithShape="1">
          <a:blip r:embed="rId3">
            <a:alphaModFix/>
          </a:blip>
          <a:srcRect b="0" l="0" r="0" t="0"/>
          <a:stretch/>
        </p:blipFill>
        <p:spPr>
          <a:xfrm>
            <a:off x="2936323" y="5061792"/>
            <a:ext cx="6618224" cy="769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298"/>
          <p:cNvSpPr txBox="1"/>
          <p:nvPr>
            <p:ph idx="1" type="body"/>
          </p:nvPr>
        </p:nvSpPr>
        <p:spPr>
          <a:xfrm>
            <a:off x="684212" y="685800"/>
            <a:ext cx="8534400" cy="5024535"/>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1600"/>
              <a:buFont typeface="Noto Sans Symbols"/>
              <a:buChar char="⮚"/>
            </a:pPr>
            <a:r>
              <a:rPr b="1" lang="tr-TR"/>
              <a:t>Transformatör aslında hareketsiz bir elektrik makinesidir. Yani kayıpları çok azdır. Verimi %98-99 lara kadar çıkabilmektedir. Yani yukarıda verilen denklemler yaklaşık olarak doğrudur. </a:t>
            </a:r>
            <a:br>
              <a:rPr b="1" lang="tr-TR"/>
            </a:br>
            <a:endParaRPr b="1"/>
          </a:p>
          <a:p>
            <a:pPr indent="-285750" lvl="0" marL="285750" rtl="0" algn="l">
              <a:spcBef>
                <a:spcPts val="1000"/>
              </a:spcBef>
              <a:spcAft>
                <a:spcPts val="0"/>
              </a:spcAft>
              <a:buSzPts val="1600"/>
              <a:buFont typeface="Noto Sans Symbols"/>
              <a:buChar char="⮚"/>
            </a:pPr>
            <a:r>
              <a:rPr b="1" lang="tr-TR"/>
              <a:t>Eğer transformatörün ikincil bobininin uçlarına biz </a:t>
            </a:r>
            <a:r>
              <a:rPr b="1" i="1" lang="tr-TR"/>
              <a:t>Z</a:t>
            </a:r>
            <a:r>
              <a:rPr b="1" baseline="-25000" lang="tr-TR"/>
              <a:t>s</a:t>
            </a:r>
            <a:r>
              <a:rPr b="1" lang="tr-TR"/>
              <a:t> empedansı bağlandığını düşünelim. Birincil bobinde bir yük bağlı değilmiş gibi görünse de ikincil bobindeki yükün birincil bobine bir etkisi vardır. Transformatör birincil bobininde (</a:t>
            </a:r>
            <a:r>
              <a:rPr b="1" i="1" lang="tr-TR"/>
              <a:t>N</a:t>
            </a:r>
            <a:r>
              <a:rPr b="1" baseline="-25000" lang="tr-TR"/>
              <a:t>p</a:t>
            </a:r>
            <a:r>
              <a:rPr b="1" lang="tr-TR"/>
              <a:t>/</a:t>
            </a:r>
            <a:r>
              <a:rPr b="1" i="1" lang="tr-TR"/>
              <a:t>N</a:t>
            </a:r>
            <a:r>
              <a:rPr b="1" baseline="-25000" lang="tr-TR"/>
              <a:t>s</a:t>
            </a:r>
            <a:r>
              <a:rPr b="1" lang="tr-TR"/>
              <a:t>)</a:t>
            </a:r>
            <a:r>
              <a:rPr b="1" baseline="30000" lang="tr-TR"/>
              <a:t>2</a:t>
            </a:r>
            <a:r>
              <a:rPr b="1" i="1" lang="tr-TR"/>
              <a:t>Z</a:t>
            </a:r>
            <a:r>
              <a:rPr b="1" baseline="-25000" lang="tr-TR"/>
              <a:t>s</a:t>
            </a:r>
            <a:r>
              <a:rPr b="1" lang="tr-TR"/>
              <a:t> yükü varmış gibi davranır.</a:t>
            </a:r>
            <a:endParaRPr/>
          </a:p>
          <a:p>
            <a:pPr indent="-184150" lvl="0" marL="285750" rtl="0" algn="l">
              <a:spcBef>
                <a:spcPts val="1000"/>
              </a:spcBef>
              <a:spcAft>
                <a:spcPts val="0"/>
              </a:spcAft>
              <a:buSzPts val="1600"/>
              <a:buFont typeface="Noto Sans Symbols"/>
              <a:buNone/>
            </a:pPr>
            <a:r>
              <a:t/>
            </a:r>
            <a:endParaRPr b="1"/>
          </a:p>
        </p:txBody>
      </p:sp>
      <p:pic>
        <p:nvPicPr>
          <p:cNvPr id="2540" name="Google Shape;2540;p298"/>
          <p:cNvPicPr preferRelativeResize="0"/>
          <p:nvPr/>
        </p:nvPicPr>
        <p:blipFill rotWithShape="1">
          <a:blip r:embed="rId3">
            <a:alphaModFix/>
          </a:blip>
          <a:srcRect b="0" l="0" r="0" t="0"/>
          <a:stretch/>
        </p:blipFill>
        <p:spPr>
          <a:xfrm>
            <a:off x="3197323" y="4549364"/>
            <a:ext cx="3122612" cy="11609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46" name="Google Shape;2546;p2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590"/>
              <a:buFont typeface="Noto Sans Symbols"/>
              <a:buChar char="⮚"/>
            </a:pPr>
            <a:r>
              <a:rPr b="1" lang="tr-TR" sz="2590"/>
              <a:t>Transformatörün bir bobinden zamanla değişen bir akım geçirilirse nüvede zamanla değişen bir akı oluşur. Nüvenin manyetik iletkenliği sayesinde bu akı diğer bobini de etkileyecektir ve bu akı ikinci bobinde değişken bir gerilim endükleyecektir. Bu transformatör formudur.</a:t>
            </a:r>
            <a:endParaRPr/>
          </a:p>
          <a:p>
            <a:pPr indent="-228600" lvl="0" marL="228600" rtl="0" algn="l">
              <a:lnSpc>
                <a:spcPct val="90000"/>
              </a:lnSpc>
              <a:spcBef>
                <a:spcPts val="1000"/>
              </a:spcBef>
              <a:spcAft>
                <a:spcPts val="0"/>
              </a:spcAft>
              <a:buClr>
                <a:schemeClr val="dk1"/>
              </a:buClr>
              <a:buSzPts val="2590"/>
              <a:buFont typeface="Noto Sans Symbols"/>
              <a:buChar char="⮚"/>
            </a:pPr>
            <a:r>
              <a:rPr b="1" lang="tr-TR" sz="2590" u="sng">
                <a:solidFill>
                  <a:schemeClr val="hlink"/>
                </a:solidFill>
                <a:hlinkClick r:id="rId3"/>
              </a:rPr>
              <a:t>Üç fazlı </a:t>
            </a:r>
            <a:r>
              <a:rPr b="1" lang="tr-TR" sz="2590"/>
              <a:t>transformatörler de bir fazlı transformatör gibi çalışır. Sadece üç adet aynı özellikteki bir fazlı transformatörün nüveleri birleştirilerek primer ve sekonder sargıları </a:t>
            </a:r>
            <a:r>
              <a:rPr b="1" i="1" lang="tr-TR" sz="2590"/>
              <a:t>yıldız, üçgen</a:t>
            </a:r>
            <a:r>
              <a:rPr b="1" lang="tr-TR" sz="2590"/>
              <a:t> veya </a:t>
            </a:r>
            <a:r>
              <a:rPr b="1" i="1" lang="tr-TR" sz="2590"/>
              <a:t>zigzag</a:t>
            </a:r>
            <a:r>
              <a:rPr b="1" lang="tr-TR" sz="2590"/>
              <a:t> şekilde bağlanarak oluşturulur. Hesapları bir fazlı eşdeğer devre üzerinden yapılsa da güç, akım ve gerilim kavramları üç fazlı düşünerek yıldız veya üçgen bağlı olmasına göre hesapları yapılır. Bu yazımızda üç fazlı transformatörlerin bağlantı gruplarını ve grup açılarını inceleyeceğiz</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0" name="Shape 2550"/>
        <p:cNvGrpSpPr/>
        <p:nvPr/>
      </p:nvGrpSpPr>
      <p:grpSpPr>
        <a:xfrm>
          <a:off x="0" y="0"/>
          <a:ext cx="0" cy="0"/>
          <a:chOff x="0" y="0"/>
          <a:chExt cx="0" cy="0"/>
        </a:xfrm>
      </p:grpSpPr>
      <p:sp>
        <p:nvSpPr>
          <p:cNvPr id="2551" name="Google Shape;2551;p300"/>
          <p:cNvSpPr/>
          <p:nvPr/>
        </p:nvSpPr>
        <p:spPr>
          <a:xfrm>
            <a:off x="-10001" y="-2"/>
            <a:ext cx="4069936" cy="68580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2" name="Google Shape;2552;p300"/>
          <p:cNvSpPr txBox="1"/>
          <p:nvPr>
            <p:ph type="title"/>
          </p:nvPr>
        </p:nvSpPr>
        <p:spPr>
          <a:xfrm>
            <a:off x="643467" y="640080"/>
            <a:ext cx="3096427" cy="561323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b="1">
              <a:solidFill>
                <a:srgbClr val="FFFFFF"/>
              </a:solidFill>
            </a:endParaRPr>
          </a:p>
        </p:txBody>
      </p:sp>
      <p:sp>
        <p:nvSpPr>
          <p:cNvPr id="2553" name="Google Shape;2553;p300"/>
          <p:cNvSpPr txBox="1"/>
          <p:nvPr>
            <p:ph idx="1" type="body"/>
          </p:nvPr>
        </p:nvSpPr>
        <p:spPr>
          <a:xfrm>
            <a:off x="4699818" y="640082"/>
            <a:ext cx="6848715" cy="2484884"/>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700"/>
              <a:buFont typeface="Noto Sans Symbols"/>
              <a:buChar char="⮚"/>
            </a:pPr>
            <a:r>
              <a:rPr b="1" lang="tr-TR" sz="1700"/>
              <a:t>3 fazlı trafo</a:t>
            </a:r>
            <a:r>
              <a:rPr lang="tr-TR" sz="1700"/>
              <a:t> iki şekilde oluşturulur. Bunlardan birincisi, 1 fazlı 3 adet trafo primer ve sekonder sargılarının kendi aralarında yıldız (Y) ve üçgen (Δ) bağlantı yapılması ile oluşturulur.  İkinci yöntem ise tek bir manyetik nüve üzerine 3 fazın birincil ve ikincil sargıların birbirlerine bağlanmasıyla bu trafolar elde edilir. Günümüzdeki 3 fazlı trafo türlerinin neredeyse tamamı bu ikinci yönteme göre imal edilir.</a:t>
            </a:r>
            <a:endParaRPr/>
          </a:p>
          <a:p>
            <a:pPr indent="-228600" lvl="0" marL="228600" rtl="0" algn="l">
              <a:lnSpc>
                <a:spcPct val="90000"/>
              </a:lnSpc>
              <a:spcBef>
                <a:spcPts val="1000"/>
              </a:spcBef>
              <a:spcAft>
                <a:spcPts val="0"/>
              </a:spcAft>
              <a:buClr>
                <a:schemeClr val="dk1"/>
              </a:buClr>
              <a:buSzPts val="1700"/>
              <a:buFont typeface="Noto Sans Symbols"/>
              <a:buChar char="⮚"/>
            </a:pPr>
            <a:r>
              <a:rPr lang="tr-TR" sz="1700"/>
              <a:t>Aşağıda görülen şekil a’da 1 fazlı trafo nüvesi ile oluşturulan 3 fazlı trafo görülmektedir.  Şekil b ve c’de de ortak bir nüve üzerinde bağlantı yapılmış </a:t>
            </a:r>
            <a:r>
              <a:rPr b="1" lang="tr-TR" sz="1700"/>
              <a:t>3 fazlı bir trafo</a:t>
            </a:r>
            <a:r>
              <a:rPr lang="tr-TR" sz="1700"/>
              <a:t> görülmektedir.</a:t>
            </a:r>
            <a:endParaRPr/>
          </a:p>
        </p:txBody>
      </p:sp>
      <p:pic>
        <p:nvPicPr>
          <p:cNvPr id="2554" name="Google Shape;2554;p300"/>
          <p:cNvPicPr preferRelativeResize="0"/>
          <p:nvPr/>
        </p:nvPicPr>
        <p:blipFill rotWithShape="1">
          <a:blip r:embed="rId3">
            <a:alphaModFix/>
          </a:blip>
          <a:srcRect b="0" l="0" r="0" t="0"/>
          <a:stretch/>
        </p:blipFill>
        <p:spPr>
          <a:xfrm>
            <a:off x="4654297" y="3708437"/>
            <a:ext cx="6894236" cy="19648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8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FF0000"/>
              </a:buClr>
              <a:buSzPts val="4000"/>
              <a:buFont typeface="Century Gothic"/>
              <a:buNone/>
            </a:pPr>
            <a:r>
              <a:rPr lang="tr-TR">
                <a:solidFill>
                  <a:srgbClr val="FF0000"/>
                </a:solidFill>
              </a:rPr>
              <a:t>TRANSFORMATÖR NEDİR?</a:t>
            </a:r>
            <a:endParaRPr/>
          </a:p>
        </p:txBody>
      </p:sp>
      <p:sp>
        <p:nvSpPr>
          <p:cNvPr id="2401" name="Google Shape;2401;p28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Noto Sans Symbols"/>
              <a:buNone/>
            </a:pPr>
            <a:r>
              <a:t/>
            </a:r>
            <a:endParaRPr b="1" sz="3200"/>
          </a:p>
          <a:p>
            <a:pPr indent="-228600" lvl="0" marL="228600" rtl="0" algn="l">
              <a:lnSpc>
                <a:spcPct val="90000"/>
              </a:lnSpc>
              <a:spcBef>
                <a:spcPts val="1000"/>
              </a:spcBef>
              <a:spcAft>
                <a:spcPts val="0"/>
              </a:spcAft>
              <a:buClr>
                <a:schemeClr val="lt1"/>
              </a:buClr>
              <a:buSzPts val="3200"/>
              <a:buFont typeface="Noto Sans Symbols"/>
              <a:buChar char="⮚"/>
            </a:pPr>
            <a:r>
              <a:rPr b="1" lang="tr-TR" sz="3200"/>
              <a:t>Transformatör ya da trafo, A.C sistemlerde gerilimin seviyesini frekans değiştirilmeden manyetik indüksiyon yoluyla dönüştürmek için kullanılan ve hareketli parçası bulunmayan bir elektrik makinesidir. </a:t>
            </a:r>
            <a:endParaRPr/>
          </a:p>
          <a:p>
            <a:pPr indent="-25400" lvl="0" marL="228600" rtl="0" algn="l">
              <a:lnSpc>
                <a:spcPct val="90000"/>
              </a:lnSpc>
              <a:spcBef>
                <a:spcPts val="1000"/>
              </a:spcBef>
              <a:spcAft>
                <a:spcPts val="0"/>
              </a:spcAft>
              <a:buClr>
                <a:schemeClr val="lt1"/>
              </a:buClr>
              <a:buSzPts val="3200"/>
              <a:buFont typeface="Noto Sans Symbols"/>
              <a:buNone/>
            </a:pPr>
            <a:r>
              <a:t/>
            </a:r>
            <a:endParaRPr b="1"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30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40"/>
              <a:buFont typeface="Trebuchet MS"/>
              <a:buNone/>
            </a:pPr>
            <a:br>
              <a:rPr b="1" lang="tr-TR" sz="3240"/>
            </a:br>
            <a:r>
              <a:rPr b="1" lang="tr-TR" sz="3240"/>
              <a:t>                             BAĞLANTI TÜRLERİ</a:t>
            </a:r>
            <a:br>
              <a:rPr b="1" lang="tr-TR" sz="3240"/>
            </a:br>
            <a:endParaRPr sz="3240"/>
          </a:p>
        </p:txBody>
      </p:sp>
      <p:sp>
        <p:nvSpPr>
          <p:cNvPr id="2560" name="Google Shape;2560;p301"/>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lt1"/>
              </a:buClr>
              <a:buSzPts val="1140"/>
              <a:buFont typeface="Noto Sans Symbols"/>
              <a:buChar char="⮚"/>
            </a:pPr>
            <a:r>
              <a:rPr b="1" lang="tr-TR" sz="1140"/>
              <a:t>3 fazlı trafolarda üç çeşit bağlantı türü kullanılır. Bunlar; Yıldız (Y), Üçgen(Δ) ve zikzak bağlantıdır. Bu bağlantılardan sadece yıldız ve üçgen bağlantı birincil ve ikincil sargılarda kullanılırken zikzak bağlantı sadece ikincil sargıda kullanılır.</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Yıldız bağlantıda hat </a:t>
            </a:r>
            <a:r>
              <a:rPr b="1" lang="tr-TR" sz="1140" u="sng">
                <a:solidFill>
                  <a:schemeClr val="hlink"/>
                </a:solidFill>
                <a:hlinkClick r:id="rId3"/>
              </a:rPr>
              <a:t>gerilimi</a:t>
            </a:r>
            <a:r>
              <a:rPr b="1" lang="tr-TR" sz="1140"/>
              <a:t> VH  , faz gerilimi ise VF olarak gösterilir. Hat gerilimi yıldız bağlantıda faz gerilimini √3 katıdır.  VH=VF.√3 olarak gösterilebilir.Hat ve faz akımları da birbirlerine eşittir. IH=IF‘dır.</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Üçgen bağlantıda ise hat ve faz gerilimleri birbirlerine eşit olmasına rağmen hat akımı, faz akımının √3 katıdır. </a:t>
            </a:r>
            <a:endParaRPr/>
          </a:p>
          <a:p>
            <a:pPr indent="-156210" lvl="0" marL="228600" rtl="0" algn="l">
              <a:lnSpc>
                <a:spcPct val="70000"/>
              </a:lnSpc>
              <a:spcBef>
                <a:spcPts val="1000"/>
              </a:spcBef>
              <a:spcAft>
                <a:spcPts val="0"/>
              </a:spcAft>
              <a:buClr>
                <a:schemeClr val="lt1"/>
              </a:buClr>
              <a:buSzPts val="1140"/>
              <a:buFont typeface="Noto Sans Symbols"/>
              <a:buNone/>
            </a:pPr>
            <a:r>
              <a:t/>
            </a:r>
            <a:endParaRPr b="1" sz="1140"/>
          </a:p>
          <a:p>
            <a:pPr indent="-228600" lvl="0" marL="228600" rtl="0" algn="l">
              <a:lnSpc>
                <a:spcPct val="70000"/>
              </a:lnSpc>
              <a:spcBef>
                <a:spcPts val="1000"/>
              </a:spcBef>
              <a:spcAft>
                <a:spcPts val="0"/>
              </a:spcAft>
              <a:buClr>
                <a:schemeClr val="lt1"/>
              </a:buClr>
              <a:buSzPts val="1140"/>
              <a:buFont typeface="Noto Sans Symbols"/>
              <a:buChar char="⮚"/>
            </a:pPr>
            <a:r>
              <a:rPr b="1" lang="tr-TR" sz="1140"/>
              <a:t>VH=VF | IH=IF.√3</a:t>
            </a:r>
            <a:endParaRPr/>
          </a:p>
          <a:p>
            <a:pPr indent="-156210" lvl="0" marL="228600" rtl="0" algn="l">
              <a:lnSpc>
                <a:spcPct val="70000"/>
              </a:lnSpc>
              <a:spcBef>
                <a:spcPts val="1000"/>
              </a:spcBef>
              <a:spcAft>
                <a:spcPts val="0"/>
              </a:spcAft>
              <a:buClr>
                <a:schemeClr val="lt1"/>
              </a:buClr>
              <a:buSzPts val="1140"/>
              <a:buFont typeface="Noto Sans Symbols"/>
              <a:buNone/>
            </a:pPr>
            <a:r>
              <a:t/>
            </a:r>
            <a:endParaRPr b="1" sz="1140"/>
          </a:p>
          <a:p>
            <a:pPr indent="-228600" lvl="0" marL="228600" rtl="0" algn="l">
              <a:lnSpc>
                <a:spcPct val="70000"/>
              </a:lnSpc>
              <a:spcBef>
                <a:spcPts val="1000"/>
              </a:spcBef>
              <a:spcAft>
                <a:spcPts val="0"/>
              </a:spcAft>
              <a:buClr>
                <a:schemeClr val="lt1"/>
              </a:buClr>
              <a:buSzPts val="1140"/>
              <a:buFont typeface="Noto Sans Symbols"/>
              <a:buChar char="⮚"/>
            </a:pPr>
            <a:r>
              <a:rPr b="1" lang="tr-TR" sz="1140"/>
              <a:t>Zikzak bağlantı, 3 fazlı trafo bünyesinde fazlar arası yük dengesizliği olduğu durumlarda kullanılır.</a:t>
            </a:r>
            <a:endParaRPr/>
          </a:p>
          <a:p>
            <a:pPr indent="-156210" lvl="0" marL="228600" rtl="0" algn="l">
              <a:lnSpc>
                <a:spcPct val="70000"/>
              </a:lnSpc>
              <a:spcBef>
                <a:spcPts val="1000"/>
              </a:spcBef>
              <a:spcAft>
                <a:spcPts val="0"/>
              </a:spcAft>
              <a:buClr>
                <a:schemeClr val="lt1"/>
              </a:buClr>
              <a:buSzPts val="1140"/>
              <a:buFont typeface="Noto Sans Symbols"/>
              <a:buNone/>
            </a:pPr>
            <a:r>
              <a:t/>
            </a:r>
            <a:endParaRPr b="1" sz="1140"/>
          </a:p>
          <a:p>
            <a:pPr indent="-228600" lvl="0" marL="228600" rtl="0" algn="l">
              <a:lnSpc>
                <a:spcPct val="70000"/>
              </a:lnSpc>
              <a:spcBef>
                <a:spcPts val="1000"/>
              </a:spcBef>
              <a:spcAft>
                <a:spcPts val="0"/>
              </a:spcAft>
              <a:buClr>
                <a:schemeClr val="lt1"/>
              </a:buClr>
              <a:buSzPts val="1140"/>
              <a:buFont typeface="Noto Sans Symbols"/>
              <a:buChar char="⮚"/>
            </a:pPr>
            <a:r>
              <a:rPr b="1" lang="tr-TR" sz="1140"/>
              <a:t>3 fazlı trafo için genelde;</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Yıldız-Yıldız (Y-Y) Bağlantı</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Üçgen-Üçgen (Δ-Δ) Bağlantı</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Üçgen-Yıldız (Δ-Y) Bağlantı</a:t>
            </a:r>
            <a:endParaRPr/>
          </a:p>
          <a:p>
            <a:pPr indent="-228600" lvl="0" marL="228600" rtl="0" algn="l">
              <a:lnSpc>
                <a:spcPct val="70000"/>
              </a:lnSpc>
              <a:spcBef>
                <a:spcPts val="1000"/>
              </a:spcBef>
              <a:spcAft>
                <a:spcPts val="0"/>
              </a:spcAft>
              <a:buClr>
                <a:schemeClr val="lt1"/>
              </a:buClr>
              <a:buSzPts val="1140"/>
              <a:buFont typeface="Noto Sans Symbols"/>
              <a:buChar char="⮚"/>
            </a:pPr>
            <a:r>
              <a:rPr b="1" lang="tr-TR" sz="1140"/>
              <a:t>Yıldız-Üçgen (Y-Δ) Bağlantılar kullanılır.</a:t>
            </a:r>
            <a:endParaRPr/>
          </a:p>
          <a:p>
            <a:pPr indent="-156210" lvl="0" marL="228600" rtl="0" algn="l">
              <a:lnSpc>
                <a:spcPct val="70000"/>
              </a:lnSpc>
              <a:spcBef>
                <a:spcPts val="1000"/>
              </a:spcBef>
              <a:spcAft>
                <a:spcPts val="0"/>
              </a:spcAft>
              <a:buClr>
                <a:schemeClr val="lt1"/>
              </a:buClr>
              <a:buSzPts val="1140"/>
              <a:buFont typeface="Noto Sans Symbols"/>
              <a:buNone/>
            </a:pPr>
            <a:r>
              <a:t/>
            </a:r>
            <a:endParaRPr b="1" sz="11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30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Lustria"/>
              <a:buNone/>
            </a:pPr>
            <a:br>
              <a:rPr b="1" lang="tr-TR" sz="3600"/>
            </a:br>
            <a:r>
              <a:rPr b="1" lang="tr-TR" sz="3600"/>
              <a:t>YILDIZ-YILDIZ (Y-Y) BAĞLANTI</a:t>
            </a:r>
            <a:br>
              <a:rPr b="1" lang="tr-TR" sz="3600"/>
            </a:br>
            <a:endParaRPr sz="3600"/>
          </a:p>
        </p:txBody>
      </p:sp>
      <p:sp>
        <p:nvSpPr>
          <p:cNvPr id="2566" name="Google Shape;2566;p30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b="1" lang="tr-TR"/>
              <a:t>Bu bağlantı türü 3 fazlı trafo uygulamalarında çok az kullanılır. Dengeli olmayan yük durumlarında fazlardaki gerilimler dengesiz duruma gelebilir. Primer ve sekonder sargılara göre dönüştürme  oranları ise; √3V1F/V2F = V1H/V2H = a ‘dır.</a:t>
            </a:r>
            <a:endParaRPr/>
          </a:p>
          <a:p>
            <a:pPr indent="-306000" lvl="0" marL="342900" rtl="0" algn="l">
              <a:spcBef>
                <a:spcPts val="1000"/>
              </a:spcBef>
              <a:spcAft>
                <a:spcPts val="0"/>
              </a:spcAft>
              <a:buSzPts val="1400"/>
              <a:buFont typeface="Noto Sans Symbols"/>
              <a:buChar char="⮚"/>
            </a:pPr>
            <a:r>
              <a:rPr b="1" lang="tr-TR"/>
              <a:t>Güçleri ve gerilimleri eşit üç adet bir fazlı trafonun primer sargıları birleştirilir. Bu şekilde primer sargılar yıldız bağlantıda olur. Transformatörlerin nüveleri birbirlerinden ayrı olduğundan polariteler önemsenmez. Yani birleri arasında bağlantı yapılan sargıların seçilmesinde herhangi bir sıra veya kural yoktur. Trafonun boşta kalan uçları uygun voltaj aralığında bir şebeke hattına bağlandığında, primerin tüm bağlantıları tamamlanmış olur ve bu aşamadan sonra sekonder  bağlantısına geçilir.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0" name="Shape 2570"/>
        <p:cNvGrpSpPr/>
        <p:nvPr/>
      </p:nvGrpSpPr>
      <p:grpSpPr>
        <a:xfrm>
          <a:off x="0" y="0"/>
          <a:ext cx="0" cy="0"/>
          <a:chOff x="0" y="0"/>
          <a:chExt cx="0" cy="0"/>
        </a:xfrm>
      </p:grpSpPr>
      <p:sp>
        <p:nvSpPr>
          <p:cNvPr id="2571" name="Google Shape;2571;p303"/>
          <p:cNvSpPr txBox="1"/>
          <p:nvPr>
            <p:ph type="title"/>
          </p:nvPr>
        </p:nvSpPr>
        <p:spPr>
          <a:xfrm>
            <a:off x="1514292" y="513612"/>
            <a:ext cx="9894133" cy="103121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572" name="Google Shape;2572;p303"/>
          <p:cNvPicPr preferRelativeResize="0"/>
          <p:nvPr/>
        </p:nvPicPr>
        <p:blipFill rotWithShape="1">
          <a:blip r:embed="rId3">
            <a:alphaModFix/>
          </a:blip>
          <a:srcRect b="0" l="0" r="0" t="0"/>
          <a:stretch/>
        </p:blipFill>
        <p:spPr>
          <a:xfrm>
            <a:off x="1514293" y="2657235"/>
            <a:ext cx="5069382" cy="2619180"/>
          </a:xfrm>
          <a:prstGeom prst="rect">
            <a:avLst/>
          </a:prstGeom>
          <a:noFill/>
          <a:ln>
            <a:noFill/>
          </a:ln>
        </p:spPr>
      </p:pic>
      <p:sp>
        <p:nvSpPr>
          <p:cNvPr id="2573" name="Google Shape;2573;p303"/>
          <p:cNvSpPr/>
          <p:nvPr/>
        </p:nvSpPr>
        <p:spPr>
          <a:xfrm rot="10800000">
            <a:off x="780154" y="1884045"/>
            <a:ext cx="3275668" cy="2853308"/>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03"/>
          <p:cNvSpPr/>
          <p:nvPr/>
        </p:nvSpPr>
        <p:spPr>
          <a:xfrm>
            <a:off x="4055822" y="3222529"/>
            <a:ext cx="3242952" cy="2828156"/>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5" name="Google Shape;2575;p303"/>
          <p:cNvSpPr txBox="1"/>
          <p:nvPr>
            <p:ph idx="1" type="body"/>
          </p:nvPr>
        </p:nvSpPr>
        <p:spPr>
          <a:xfrm>
            <a:off x="7781373" y="2279151"/>
            <a:ext cx="3627063" cy="338714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500"/>
              <a:buFont typeface="Noto Sans Symbols"/>
              <a:buChar char="⮚"/>
            </a:pPr>
            <a:r>
              <a:rPr b="1" lang="tr-TR" sz="1500"/>
              <a:t>Sekonderin sargılarının iki ucu birleştirilir.  Boşta kalan sargı uçları arasına voltmetre bağlanır ve okunan değer sekonder geriliminin kök 3 katına eşitse bağlantı doğru yapılmıştır. Daha sonraki aşamada iki sargı ucunun birbirine bağlı olduğu yere üçüncü trafonun sekonder sargı uçları bağlanır. 3. bağlanan transformatörün açık sargı ucu ile önceki trafonun boştaki uçları arasına voltmetre bağlanarak ölçüm alınır. Ölçümde okunan değer faz geriliminin kök 3 katı olmalıdır. Son aşamada ise sekonderin boşta kalmış sargı uçları yüke bağlanarak yıldız bağlantı tamamlanmış olur.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30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rgbClr val="FFFEFF"/>
              </a:buClr>
              <a:buSzPts val="3600"/>
              <a:buFont typeface="Calibri"/>
              <a:buNone/>
            </a:pPr>
            <a:br>
              <a:rPr b="1" lang="tr-TR" sz="3600"/>
            </a:br>
            <a:r>
              <a:rPr b="1" lang="tr-TR" sz="3600"/>
              <a:t>ÜÇGEN-ÜÇGEN BAĞLANTI (Δ-Δ)</a:t>
            </a:r>
            <a:br>
              <a:rPr b="1" lang="tr-TR" sz="3600"/>
            </a:br>
            <a:endParaRPr sz="3600"/>
          </a:p>
        </p:txBody>
      </p:sp>
      <p:sp>
        <p:nvSpPr>
          <p:cNvPr id="2581" name="Google Shape;2581;p30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Autofit/>
          </a:bodyPr>
          <a:lstStyle/>
          <a:p>
            <a:pPr indent="-228600" lvl="0" marL="228600" rtl="0" algn="l">
              <a:lnSpc>
                <a:spcPct val="110000"/>
              </a:lnSpc>
              <a:spcBef>
                <a:spcPts val="0"/>
              </a:spcBef>
              <a:spcAft>
                <a:spcPts val="0"/>
              </a:spcAft>
              <a:buSzPts val="1980"/>
              <a:buFont typeface="Noto Sans Symbols"/>
              <a:buChar char="⮚"/>
            </a:pPr>
            <a:r>
              <a:rPr b="1" lang="tr-TR"/>
              <a:t>Bu bağlantının 3 fazlı trafo için sağladığı en büyük katkı fazlardan biri arızalandığı zaman trafonun çalışmaya devam etmesidir. Ancak böyle bir durumda trafo yük kapasitesinin sadece %58’i kadar çalıştırılmalıdır. Primer ve sekonder sargılara göre dönüştürme  oranları ise; V1F/V2F = V1H/V2H = a ‘dır.</a:t>
            </a:r>
            <a:endParaRPr/>
          </a:p>
          <a:p>
            <a:pPr indent="-228600" lvl="0" marL="228600" rtl="0" algn="l">
              <a:lnSpc>
                <a:spcPct val="110000"/>
              </a:lnSpc>
              <a:spcBef>
                <a:spcPts val="1000"/>
              </a:spcBef>
              <a:spcAft>
                <a:spcPts val="0"/>
              </a:spcAft>
              <a:buSzPts val="1980"/>
              <a:buFont typeface="Noto Sans Symbols"/>
              <a:buChar char="⮚"/>
            </a:pPr>
            <a:r>
              <a:rPr b="1" lang="tr-TR"/>
              <a:t>Trafoların ilk önce primer uçlarının üçgen bağlantı yapılması gerekir. 1. trafonun rastgele bir primer ucuyla 2. trafonun rastgele bir primer ucu birbirine bağlanır.  Daha sonra 2. trafonun boşta kalan sargı ucuyla 3. trafonun herhangi bir sargı ucu birbirine bağlanır. Daha sonra ise 3. trafonun boşta kalan sargı ucuyla 1. trafonun boşta kalan ucu bağlandığında primerin üçgen sargı bağlantısı tamamlanmış olur.</a:t>
            </a:r>
            <a:endParaRPr/>
          </a:p>
          <a:p>
            <a:pPr indent="-102870" lvl="0" marL="228600" rtl="0" algn="l">
              <a:lnSpc>
                <a:spcPct val="110000"/>
              </a:lnSpc>
              <a:spcBef>
                <a:spcPts val="1000"/>
              </a:spcBef>
              <a:spcAft>
                <a:spcPts val="0"/>
              </a:spcAft>
              <a:buSzPts val="1980"/>
              <a:buFont typeface="Noto Sans Symbols"/>
              <a:buNone/>
            </a:pPr>
            <a:r>
              <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5" name="Shape 2585"/>
        <p:cNvGrpSpPr/>
        <p:nvPr/>
      </p:nvGrpSpPr>
      <p:grpSpPr>
        <a:xfrm>
          <a:off x="0" y="0"/>
          <a:ext cx="0" cy="0"/>
          <a:chOff x="0" y="0"/>
          <a:chExt cx="0" cy="0"/>
        </a:xfrm>
      </p:grpSpPr>
      <p:sp>
        <p:nvSpPr>
          <p:cNvPr id="2586" name="Google Shape;2586;p305"/>
          <p:cNvSpPr txBox="1"/>
          <p:nvPr>
            <p:ph type="title"/>
          </p:nvPr>
        </p:nvSpPr>
        <p:spPr>
          <a:xfrm>
            <a:off x="960100" y="978102"/>
            <a:ext cx="10588434" cy="106264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cxnSp>
        <p:nvCxnSpPr>
          <p:cNvPr id="2587" name="Google Shape;2587;p305"/>
          <p:cNvCxnSpPr/>
          <p:nvPr/>
        </p:nvCxnSpPr>
        <p:spPr>
          <a:xfrm>
            <a:off x="1047624" y="2265037"/>
            <a:ext cx="10125012" cy="0"/>
          </a:xfrm>
          <a:prstGeom prst="straightConnector1">
            <a:avLst/>
          </a:prstGeom>
          <a:noFill/>
          <a:ln cap="flat" cmpd="sng" w="15875">
            <a:solidFill>
              <a:srgbClr val="595959"/>
            </a:solidFill>
            <a:prstDash val="solid"/>
            <a:miter lim="800000"/>
            <a:headEnd len="sm" w="sm" type="none"/>
            <a:tailEnd len="sm" w="sm" type="none"/>
          </a:ln>
        </p:spPr>
      </p:cxnSp>
      <p:pic>
        <p:nvPicPr>
          <p:cNvPr descr="3 FazlÄ± Trafo ÃÃ§gen-ÃÃ§gen BaÄlantÄ±" id="2588" name="Google Shape;2588;p305"/>
          <p:cNvPicPr preferRelativeResize="0"/>
          <p:nvPr/>
        </p:nvPicPr>
        <p:blipFill rotWithShape="1">
          <a:blip r:embed="rId3">
            <a:alphaModFix/>
          </a:blip>
          <a:srcRect b="0" l="0" r="0" t="0"/>
          <a:stretch/>
        </p:blipFill>
        <p:spPr>
          <a:xfrm>
            <a:off x="1114023" y="2811104"/>
            <a:ext cx="3366480" cy="2255541"/>
          </a:xfrm>
          <a:prstGeom prst="rect">
            <a:avLst/>
          </a:prstGeom>
          <a:noFill/>
          <a:ln>
            <a:noFill/>
          </a:ln>
        </p:spPr>
      </p:pic>
      <p:sp>
        <p:nvSpPr>
          <p:cNvPr id="2589" name="Google Shape;2589;p305"/>
          <p:cNvSpPr txBox="1"/>
          <p:nvPr>
            <p:ph idx="1" type="body"/>
          </p:nvPr>
        </p:nvSpPr>
        <p:spPr>
          <a:xfrm>
            <a:off x="4955354" y="2682433"/>
            <a:ext cx="6282169" cy="321574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700"/>
              <a:buFont typeface="Noto Sans Symbols"/>
              <a:buChar char="⮚"/>
            </a:pPr>
            <a:r>
              <a:rPr b="1" lang="tr-TR" sz="1700"/>
              <a:t>Sekonder sargılarının üçgen bağlantısı ise sargılardan iki tanesinin uçları birleştirilir. Bu sargıların boşta kalan iki ucu arasına da voltmetre bağlanır ve okunan değer 1 faz gerilimine eşitse bağlantı doğrudur. Eğer bu değer tek faz geriliminin kök 3 katıysa sargılardan sadece birinin uçları değiştirilir. Daha sonra 2. trafonun boşta kalan ucuyla, 1. trafonun boş ucu arasına bağlanan voltmetre de “0” değerini gösteriyorsa bağlantılar doğrudur. Eğer okunan bu değer sıfır değil de faz geriliminin 2 katıysa bir ucun yeri değiştirilir. Sonra ise voltmetre çıkartılıp bu iki sargı ucu birbirine bağlanır. En son da üçgen bağlantı köşelerinden trafo yüke bağlanarak sistem tamamlanmış olur.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3" name="Shape 2593"/>
        <p:cNvGrpSpPr/>
        <p:nvPr/>
      </p:nvGrpSpPr>
      <p:grpSpPr>
        <a:xfrm>
          <a:off x="0" y="0"/>
          <a:ext cx="0" cy="0"/>
          <a:chOff x="0" y="0"/>
          <a:chExt cx="0" cy="0"/>
        </a:xfrm>
      </p:grpSpPr>
      <p:sp>
        <p:nvSpPr>
          <p:cNvPr id="2594" name="Google Shape;2594;p306"/>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5" name="Google Shape;2595;p306"/>
          <p:cNvSpPr/>
          <p:nvPr>
            <p:ph type="title"/>
          </p:nvPr>
        </p:nvSpPr>
        <p:spPr>
          <a:xfrm>
            <a:off x="694510" y="1487272"/>
            <a:ext cx="2743200" cy="274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400"/>
              <a:buFont typeface="Calibri"/>
              <a:buNone/>
            </a:pPr>
            <a:br>
              <a:rPr b="1" lang="tr-TR" sz="2400">
                <a:solidFill>
                  <a:srgbClr val="FFFFFF"/>
                </a:solidFill>
              </a:rPr>
            </a:br>
            <a:r>
              <a:rPr b="1" lang="tr-TR" sz="2400">
                <a:solidFill>
                  <a:srgbClr val="FFFFFF"/>
                </a:solidFill>
              </a:rPr>
              <a:t>ÜÇGEN-YILDIZ BAĞLANTI (Δ-Y)</a:t>
            </a:r>
            <a:br>
              <a:rPr b="1" lang="tr-TR" sz="2400">
                <a:solidFill>
                  <a:srgbClr val="FFFFFF"/>
                </a:solidFill>
              </a:rPr>
            </a:br>
            <a:endParaRPr sz="2400">
              <a:solidFill>
                <a:srgbClr val="FFFFFF"/>
              </a:solidFill>
            </a:endParaRPr>
          </a:p>
        </p:txBody>
      </p:sp>
      <p:pic>
        <p:nvPicPr>
          <p:cNvPr id="2596" name="Google Shape;2596;p306"/>
          <p:cNvPicPr preferRelativeResize="0"/>
          <p:nvPr/>
        </p:nvPicPr>
        <p:blipFill rotWithShape="1">
          <a:blip r:embed="rId3">
            <a:alphaModFix/>
          </a:blip>
          <a:srcRect b="0" l="0" r="0" t="0"/>
          <a:stretch/>
        </p:blipFill>
        <p:spPr>
          <a:xfrm>
            <a:off x="4038600" y="1313299"/>
            <a:ext cx="5908200" cy="3091146"/>
          </a:xfrm>
          <a:prstGeom prst="rect">
            <a:avLst/>
          </a:prstGeom>
          <a:noFill/>
          <a:ln>
            <a:noFill/>
          </a:ln>
        </p:spPr>
      </p:pic>
      <p:sp>
        <p:nvSpPr>
          <p:cNvPr id="2597" name="Google Shape;2597;p306"/>
          <p:cNvSpPr txBox="1"/>
          <p:nvPr>
            <p:ph idx="1" type="body"/>
          </p:nvPr>
        </p:nvSpPr>
        <p:spPr>
          <a:xfrm>
            <a:off x="4038600" y="4884873"/>
            <a:ext cx="7188199" cy="129209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700"/>
              <a:buFont typeface="Noto Sans Symbols"/>
              <a:buChar char="⮚"/>
            </a:pPr>
            <a:r>
              <a:rPr lang="tr-TR" sz="1700"/>
              <a:t>Bu bağlantı da genellikle </a:t>
            </a:r>
            <a:r>
              <a:rPr b="1" lang="tr-TR" sz="1700"/>
              <a:t>3 fazlı trafo</a:t>
            </a:r>
            <a:r>
              <a:rPr lang="tr-TR" sz="1700"/>
              <a:t> için gerilim yükseltmek amacıyla kullanılır. Faz ve hat gerilimlerinin birincil ve ikincil sargılarına göre oranı V1F/V2F = a , V1H/V2H = √3/a ‘dır. Bağlantının üçgen kısmı 2. başlıktaki üçgen-üçgen bağlantıda anlatıldığı gibi, yıldız kısmı ise 1.başlıktaki yıldız-yıldız bağlantıdaki gibidir.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1" name="Shape 2601"/>
        <p:cNvGrpSpPr/>
        <p:nvPr/>
      </p:nvGrpSpPr>
      <p:grpSpPr>
        <a:xfrm>
          <a:off x="0" y="0"/>
          <a:ext cx="0" cy="0"/>
          <a:chOff x="0" y="0"/>
          <a:chExt cx="0" cy="0"/>
        </a:xfrm>
      </p:grpSpPr>
      <p:sp>
        <p:nvSpPr>
          <p:cNvPr id="2602" name="Google Shape;2602;p307"/>
          <p:cNvSpPr txBox="1"/>
          <p:nvPr>
            <p:ph type="title"/>
          </p:nvPr>
        </p:nvSpPr>
        <p:spPr>
          <a:xfrm>
            <a:off x="960100" y="978102"/>
            <a:ext cx="10588434" cy="106264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Calibri"/>
              <a:buNone/>
            </a:pPr>
            <a:br>
              <a:rPr b="1" lang="tr-TR" sz="2100"/>
            </a:br>
            <a:r>
              <a:rPr b="1" lang="tr-TR" sz="2100"/>
              <a:t>YILDIZ-ÜÇGEN BAĞLANTI (Y-Δ)</a:t>
            </a:r>
            <a:br>
              <a:rPr b="1" lang="tr-TR" sz="2100"/>
            </a:br>
            <a:endParaRPr sz="2100"/>
          </a:p>
        </p:txBody>
      </p:sp>
      <p:cxnSp>
        <p:nvCxnSpPr>
          <p:cNvPr id="2603" name="Google Shape;2603;p307"/>
          <p:cNvCxnSpPr/>
          <p:nvPr/>
        </p:nvCxnSpPr>
        <p:spPr>
          <a:xfrm>
            <a:off x="1047624" y="2265037"/>
            <a:ext cx="10125012" cy="0"/>
          </a:xfrm>
          <a:prstGeom prst="straightConnector1">
            <a:avLst/>
          </a:prstGeom>
          <a:noFill/>
          <a:ln cap="flat" cmpd="sng" w="15875">
            <a:solidFill>
              <a:srgbClr val="595959"/>
            </a:solidFill>
            <a:prstDash val="solid"/>
            <a:miter lim="800000"/>
            <a:headEnd len="sm" w="sm" type="none"/>
            <a:tailEnd len="sm" w="sm" type="none"/>
          </a:ln>
        </p:spPr>
      </p:cxnSp>
      <p:pic>
        <p:nvPicPr>
          <p:cNvPr id="2604" name="Google Shape;2604;p307"/>
          <p:cNvPicPr preferRelativeResize="0"/>
          <p:nvPr/>
        </p:nvPicPr>
        <p:blipFill rotWithShape="1">
          <a:blip r:embed="rId3">
            <a:alphaModFix/>
          </a:blip>
          <a:srcRect b="0" l="0" r="0" t="0"/>
          <a:stretch/>
        </p:blipFill>
        <p:spPr>
          <a:xfrm>
            <a:off x="1114023" y="2811104"/>
            <a:ext cx="3366480" cy="2094529"/>
          </a:xfrm>
          <a:prstGeom prst="rect">
            <a:avLst/>
          </a:prstGeom>
          <a:noFill/>
          <a:ln>
            <a:noFill/>
          </a:ln>
        </p:spPr>
      </p:pic>
      <p:sp>
        <p:nvSpPr>
          <p:cNvPr id="2605" name="Google Shape;2605;p307"/>
          <p:cNvSpPr txBox="1"/>
          <p:nvPr>
            <p:ph idx="1" type="body"/>
          </p:nvPr>
        </p:nvSpPr>
        <p:spPr>
          <a:xfrm>
            <a:off x="4955354" y="2682433"/>
            <a:ext cx="6282169" cy="321574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700"/>
              <a:buFont typeface="Noto Sans Symbols"/>
              <a:buChar char="⮚"/>
            </a:pPr>
            <a:r>
              <a:rPr lang="tr-TR" sz="1700"/>
              <a:t>Bu bağlantı genellikle </a:t>
            </a:r>
            <a:r>
              <a:rPr b="1" lang="tr-TR" sz="1700"/>
              <a:t>3 fazlı trafo</a:t>
            </a:r>
            <a:r>
              <a:rPr lang="tr-TR" sz="1700"/>
              <a:t> bünyesinde yüksek gerilimi düşürmek amacıyla kullanılır. Bu bağlantıda primer faz gerilimlerinin sargısının sekonder sargına oranı V1F/V2F = a hat gerilimi içinse V1H/V2H=√3a olarak belirtilir. Bağlantının üçgen kısmı 2. başlıktaki üçgen-üçgen bağlantıda anlatıldığı gibi, yıldız kısmı ise 1.başlıktaki yıldız-yıldız bağlantıdaki gibidir.</a:t>
            </a:r>
            <a:endParaRPr/>
          </a:p>
          <a:p>
            <a:pPr indent="-228600" lvl="0" marL="228600" rtl="0" algn="l">
              <a:lnSpc>
                <a:spcPct val="90000"/>
              </a:lnSpc>
              <a:spcBef>
                <a:spcPts val="1000"/>
              </a:spcBef>
              <a:spcAft>
                <a:spcPts val="0"/>
              </a:spcAft>
              <a:buClr>
                <a:schemeClr val="dk1"/>
              </a:buClr>
              <a:buSzPts val="1700"/>
              <a:buFont typeface="Noto Sans Symbols"/>
              <a:buChar char="⮚"/>
            </a:pPr>
            <a:r>
              <a:rPr lang="tr-TR" sz="1700"/>
              <a:t>Bağlantı türleri </a:t>
            </a:r>
            <a:r>
              <a:rPr b="1" lang="tr-TR" sz="1700"/>
              <a:t>3 fazlı trafo</a:t>
            </a:r>
            <a:r>
              <a:rPr lang="tr-TR" sz="1700"/>
              <a:t> için çok hayati bir öneme sahiptir. Sistemin daha düzgün çalışabilmesi için düzenli olarak bu bağlantılar kontrol edilmeli ve mutlaka profesyonel alanında uzman kişiler tarafından bu bağlantılar gerçekleştirilmelidir.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30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060"/>
              <a:buFont typeface="Bookman Old Style"/>
              <a:buNone/>
            </a:pPr>
            <a:br>
              <a:rPr b="1" lang="tr-TR" sz="3060"/>
            </a:br>
            <a:r>
              <a:rPr b="1" lang="tr-TR" sz="3060"/>
              <a:t>V. TRANSFORMATÖR ÇEŞİTLERİ</a:t>
            </a:r>
            <a:br>
              <a:rPr b="1" lang="tr-TR" sz="3060"/>
            </a:br>
            <a:endParaRPr b="1" sz="3060"/>
          </a:p>
        </p:txBody>
      </p:sp>
      <p:sp>
        <p:nvSpPr>
          <p:cNvPr id="2611" name="Google Shape;2611;p308"/>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C00000"/>
              </a:buClr>
              <a:buSzPts val="1550"/>
              <a:buFont typeface="Noto Sans Symbols"/>
              <a:buChar char="⮚"/>
            </a:pPr>
            <a:r>
              <a:rPr b="1" lang="tr-TR" sz="1550">
                <a:solidFill>
                  <a:srgbClr val="C00000"/>
                </a:solidFill>
              </a:rPr>
              <a:t>Oto Transformatörleri</a:t>
            </a:r>
            <a:endParaRPr/>
          </a:p>
          <a:p>
            <a:pPr indent="-228600" lvl="0" marL="228600" rtl="0" algn="l">
              <a:lnSpc>
                <a:spcPct val="100000"/>
              </a:lnSpc>
              <a:spcBef>
                <a:spcPts val="1000"/>
              </a:spcBef>
              <a:spcAft>
                <a:spcPts val="0"/>
              </a:spcAft>
              <a:buClr>
                <a:schemeClr val="lt1"/>
              </a:buClr>
              <a:buSzPts val="1550"/>
              <a:buFont typeface="Noto Sans Symbols"/>
              <a:buChar char="⮚"/>
            </a:pPr>
            <a:r>
              <a:rPr b="1" lang="tr-TR" sz="1550"/>
              <a:t>Ölçü Transformatörleri ( Gerilim Ve Akım Trafoları)</a:t>
            </a:r>
            <a:endParaRPr/>
          </a:p>
          <a:p>
            <a:pPr indent="-228600" lvl="0" marL="228600" rtl="0" algn="l">
              <a:lnSpc>
                <a:spcPct val="100000"/>
              </a:lnSpc>
              <a:spcBef>
                <a:spcPts val="1000"/>
              </a:spcBef>
              <a:spcAft>
                <a:spcPts val="0"/>
              </a:spcAft>
              <a:buClr>
                <a:srgbClr val="C00000"/>
              </a:buClr>
              <a:buSzPts val="1550"/>
              <a:buFont typeface="Noto Sans Symbols"/>
              <a:buChar char="⮚"/>
            </a:pPr>
            <a:r>
              <a:rPr b="1" lang="tr-TR" sz="1550">
                <a:solidFill>
                  <a:srgbClr val="C00000"/>
                </a:solidFill>
              </a:rPr>
              <a:t>Kaynak Transformatörleri ( Ark Kaynak Makinesi Ve Elektrik Direnç Kaynak Makineleri)</a:t>
            </a:r>
            <a:endParaRPr/>
          </a:p>
          <a:p>
            <a:pPr indent="-228600" lvl="0" marL="228600" rtl="0" algn="l">
              <a:lnSpc>
                <a:spcPct val="100000"/>
              </a:lnSpc>
              <a:spcBef>
                <a:spcPts val="1000"/>
              </a:spcBef>
              <a:spcAft>
                <a:spcPts val="0"/>
              </a:spcAft>
              <a:buClr>
                <a:schemeClr val="lt1"/>
              </a:buClr>
              <a:buSzPts val="1550"/>
              <a:buFont typeface="Noto Sans Symbols"/>
              <a:buChar char="⮚"/>
            </a:pPr>
            <a:r>
              <a:rPr b="1" lang="tr-TR" sz="1550"/>
              <a:t>Nüve Tipine Göre Transformatörler</a:t>
            </a:r>
            <a:endParaRPr/>
          </a:p>
          <a:p>
            <a:pPr indent="-228600" lvl="0" marL="228600" rtl="0" algn="l">
              <a:lnSpc>
                <a:spcPct val="100000"/>
              </a:lnSpc>
              <a:spcBef>
                <a:spcPts val="1000"/>
              </a:spcBef>
              <a:spcAft>
                <a:spcPts val="0"/>
              </a:spcAft>
              <a:buClr>
                <a:srgbClr val="C00000"/>
              </a:buClr>
              <a:buSzPts val="1550"/>
              <a:buFont typeface="Noto Sans Symbols"/>
              <a:buChar char="⮚"/>
            </a:pPr>
            <a:r>
              <a:rPr b="1" lang="tr-TR" sz="1550">
                <a:solidFill>
                  <a:srgbClr val="C00000"/>
                </a:solidFill>
              </a:rPr>
              <a:t>Faz Sayısına Göre Transformatörler</a:t>
            </a:r>
            <a:endParaRPr/>
          </a:p>
          <a:p>
            <a:pPr indent="-228600" lvl="0" marL="228600" rtl="0" algn="l">
              <a:lnSpc>
                <a:spcPct val="100000"/>
              </a:lnSpc>
              <a:spcBef>
                <a:spcPts val="1000"/>
              </a:spcBef>
              <a:spcAft>
                <a:spcPts val="0"/>
              </a:spcAft>
              <a:buClr>
                <a:schemeClr val="lt1"/>
              </a:buClr>
              <a:buSzPts val="1550"/>
              <a:buFont typeface="Noto Sans Symbols"/>
              <a:buChar char="⮚"/>
            </a:pPr>
            <a:r>
              <a:rPr b="1" lang="tr-TR" sz="1550"/>
              <a:t>Çalışma Ortamına Göre Transformatörler</a:t>
            </a:r>
            <a:endParaRPr/>
          </a:p>
          <a:p>
            <a:pPr indent="-228600" lvl="0" marL="228600" rtl="0" algn="l">
              <a:lnSpc>
                <a:spcPct val="100000"/>
              </a:lnSpc>
              <a:spcBef>
                <a:spcPts val="1000"/>
              </a:spcBef>
              <a:spcAft>
                <a:spcPts val="0"/>
              </a:spcAft>
              <a:buClr>
                <a:srgbClr val="C00000"/>
              </a:buClr>
              <a:buSzPts val="1550"/>
              <a:buFont typeface="Noto Sans Symbols"/>
              <a:buChar char="⮚"/>
            </a:pPr>
            <a:r>
              <a:rPr b="1" lang="tr-TR" sz="1550">
                <a:solidFill>
                  <a:srgbClr val="C00000"/>
                </a:solidFill>
              </a:rPr>
              <a:t>Kullanım Amacına Göre Transformatörler</a:t>
            </a:r>
            <a:endParaRPr/>
          </a:p>
          <a:p>
            <a:pPr indent="-228600" lvl="0" marL="228600" rtl="0" algn="l">
              <a:lnSpc>
                <a:spcPct val="100000"/>
              </a:lnSpc>
              <a:spcBef>
                <a:spcPts val="1000"/>
              </a:spcBef>
              <a:spcAft>
                <a:spcPts val="0"/>
              </a:spcAft>
              <a:buClr>
                <a:schemeClr val="lt1"/>
              </a:buClr>
              <a:buSzPts val="1550"/>
              <a:buFont typeface="Noto Sans Symbols"/>
              <a:buChar char="⮚"/>
            </a:pPr>
            <a:r>
              <a:rPr b="1" lang="tr-TR" sz="1550"/>
              <a:t>Yalıtım Transformatörleri</a:t>
            </a:r>
            <a:endParaRPr/>
          </a:p>
          <a:p>
            <a:pPr indent="-228600" lvl="0" marL="228600" rtl="0" algn="l">
              <a:lnSpc>
                <a:spcPct val="100000"/>
              </a:lnSpc>
              <a:spcBef>
                <a:spcPts val="1000"/>
              </a:spcBef>
              <a:spcAft>
                <a:spcPts val="0"/>
              </a:spcAft>
              <a:buClr>
                <a:srgbClr val="FF0000"/>
              </a:buClr>
              <a:buSzPts val="1550"/>
              <a:buFont typeface="Noto Sans Symbols"/>
              <a:buChar char="⮚"/>
            </a:pPr>
            <a:r>
              <a:rPr b="1" lang="tr-TR" sz="1550">
                <a:solidFill>
                  <a:srgbClr val="FF0000"/>
                </a:solidFill>
              </a:rPr>
              <a:t>Soğutma Tipine Göre Transformatör Çeşitleri</a:t>
            </a:r>
            <a:endParaRPr/>
          </a:p>
          <a:p>
            <a:pPr indent="-228600" lvl="0" marL="228600" rtl="0" algn="l">
              <a:lnSpc>
                <a:spcPct val="100000"/>
              </a:lnSpc>
              <a:spcBef>
                <a:spcPts val="1000"/>
              </a:spcBef>
              <a:spcAft>
                <a:spcPts val="0"/>
              </a:spcAft>
              <a:buClr>
                <a:schemeClr val="lt1"/>
              </a:buClr>
              <a:buSzPts val="1550"/>
              <a:buFont typeface="Noto Sans Symbols"/>
              <a:buChar char="⮚"/>
            </a:pPr>
            <a:r>
              <a:rPr b="1" lang="tr-TR" sz="1550"/>
              <a:t>Yağlı Tip Transformatörler</a:t>
            </a:r>
            <a:endParaRPr b="1" sz="1550">
              <a:solidFill>
                <a:srgbClr val="FF0000"/>
              </a:solidFill>
            </a:endParaRPr>
          </a:p>
          <a:p>
            <a:pPr indent="-130175" lvl="0" marL="228600" rtl="0" algn="l">
              <a:lnSpc>
                <a:spcPct val="100000"/>
              </a:lnSpc>
              <a:spcBef>
                <a:spcPts val="1000"/>
              </a:spcBef>
              <a:spcAft>
                <a:spcPts val="0"/>
              </a:spcAft>
              <a:buClr>
                <a:schemeClr val="lt1"/>
              </a:buClr>
              <a:buSzPts val="1550"/>
              <a:buFont typeface="Noto Sans Symbols"/>
              <a:buNone/>
            </a:pPr>
            <a:r>
              <a:t/>
            </a:r>
            <a:endParaRPr b="1" sz="1550">
              <a:solidFill>
                <a:srgbClr val="C00000"/>
              </a:solidFill>
            </a:endParaRPr>
          </a:p>
          <a:p>
            <a:pPr indent="-130175" lvl="0" marL="228600" rtl="0" algn="l">
              <a:lnSpc>
                <a:spcPct val="100000"/>
              </a:lnSpc>
              <a:spcBef>
                <a:spcPts val="1000"/>
              </a:spcBef>
              <a:spcAft>
                <a:spcPts val="0"/>
              </a:spcAft>
              <a:buClr>
                <a:schemeClr val="lt1"/>
              </a:buClr>
              <a:buSzPts val="1550"/>
              <a:buFont typeface="Noto Sans Symbols"/>
              <a:buNone/>
            </a:pPr>
            <a:r>
              <a:t/>
            </a:r>
            <a:endParaRPr b="1" sz="1550">
              <a:solidFill>
                <a:srgbClr val="C00000"/>
              </a:solidFill>
            </a:endParaRPr>
          </a:p>
          <a:p>
            <a:pPr indent="-130175" lvl="0" marL="228600" rtl="0" algn="l">
              <a:lnSpc>
                <a:spcPct val="100000"/>
              </a:lnSpc>
              <a:spcBef>
                <a:spcPts val="1000"/>
              </a:spcBef>
              <a:spcAft>
                <a:spcPts val="0"/>
              </a:spcAft>
              <a:buClr>
                <a:schemeClr val="lt1"/>
              </a:buClr>
              <a:buSzPts val="1550"/>
              <a:buFont typeface="Noto Sans Symbols"/>
              <a:buNone/>
            </a:pPr>
            <a:r>
              <a:t/>
            </a:r>
            <a:endParaRPr b="1" sz="1550"/>
          </a:p>
          <a:p>
            <a:pPr indent="-130175" lvl="0" marL="228600" rtl="0" algn="l">
              <a:lnSpc>
                <a:spcPct val="100000"/>
              </a:lnSpc>
              <a:spcBef>
                <a:spcPts val="1000"/>
              </a:spcBef>
              <a:spcAft>
                <a:spcPts val="0"/>
              </a:spcAft>
              <a:buClr>
                <a:schemeClr val="lt1"/>
              </a:buClr>
              <a:buSzPts val="1550"/>
              <a:buFont typeface="Noto Sans Symbols"/>
              <a:buNone/>
            </a:pPr>
            <a:r>
              <a:t/>
            </a:r>
            <a:endParaRPr b="1" sz="1550"/>
          </a:p>
          <a:p>
            <a:pPr indent="-130175" lvl="0" marL="228600" rtl="0" algn="l">
              <a:lnSpc>
                <a:spcPct val="100000"/>
              </a:lnSpc>
              <a:spcBef>
                <a:spcPts val="1000"/>
              </a:spcBef>
              <a:spcAft>
                <a:spcPts val="0"/>
              </a:spcAft>
              <a:buClr>
                <a:schemeClr val="lt1"/>
              </a:buClr>
              <a:buSzPts val="1550"/>
              <a:buFont typeface="Noto Sans Symbols"/>
              <a:buNone/>
            </a:pPr>
            <a:r>
              <a:t/>
            </a:r>
            <a:endParaRPr b="1" sz="155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5" name="Shape 2615"/>
        <p:cNvGrpSpPr/>
        <p:nvPr/>
      </p:nvGrpSpPr>
      <p:grpSpPr>
        <a:xfrm>
          <a:off x="0" y="0"/>
          <a:ext cx="0" cy="0"/>
          <a:chOff x="0" y="0"/>
          <a:chExt cx="0" cy="0"/>
        </a:xfrm>
      </p:grpSpPr>
      <p:sp>
        <p:nvSpPr>
          <p:cNvPr id="2616" name="Google Shape;2616;p309"/>
          <p:cNvSpPr txBox="1"/>
          <p:nvPr>
            <p:ph type="title"/>
          </p:nvPr>
        </p:nvSpPr>
        <p:spPr>
          <a:xfrm>
            <a:off x="1514292" y="513612"/>
            <a:ext cx="9894133" cy="103121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160"/>
              <a:buFont typeface="Calibri"/>
              <a:buNone/>
            </a:pPr>
            <a:br>
              <a:rPr b="1" lang="tr-TR" sz="2160"/>
            </a:br>
            <a:r>
              <a:rPr b="1" lang="tr-TR" sz="2160"/>
              <a:t>VI. OTO TRANSFORMATÖRLERİ</a:t>
            </a:r>
            <a:br>
              <a:rPr b="1" lang="tr-TR" sz="2160"/>
            </a:br>
            <a:endParaRPr b="1" sz="2160"/>
          </a:p>
        </p:txBody>
      </p:sp>
      <p:pic>
        <p:nvPicPr>
          <p:cNvPr descr="cihaz, tartı içeren bir resim&#10;&#10;Açıklama otomatik olarak oluşturuldu" id="2617" name="Google Shape;2617;p309"/>
          <p:cNvPicPr preferRelativeResize="0"/>
          <p:nvPr/>
        </p:nvPicPr>
        <p:blipFill rotWithShape="1">
          <a:blip r:embed="rId3">
            <a:alphaModFix/>
          </a:blip>
          <a:srcRect b="0" l="0" r="0" t="0"/>
          <a:stretch/>
        </p:blipFill>
        <p:spPr>
          <a:xfrm>
            <a:off x="1514293" y="2889581"/>
            <a:ext cx="5069382" cy="2154487"/>
          </a:xfrm>
          <a:prstGeom prst="rect">
            <a:avLst/>
          </a:prstGeom>
          <a:noFill/>
          <a:ln>
            <a:noFill/>
          </a:ln>
        </p:spPr>
      </p:pic>
      <p:sp>
        <p:nvSpPr>
          <p:cNvPr id="2618" name="Google Shape;2618;p309"/>
          <p:cNvSpPr/>
          <p:nvPr/>
        </p:nvSpPr>
        <p:spPr>
          <a:xfrm rot="10800000">
            <a:off x="780154" y="1884045"/>
            <a:ext cx="3275668" cy="2853308"/>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09"/>
          <p:cNvSpPr/>
          <p:nvPr/>
        </p:nvSpPr>
        <p:spPr>
          <a:xfrm>
            <a:off x="4055822" y="3222529"/>
            <a:ext cx="3242952" cy="2828156"/>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0" name="Google Shape;2620;p309"/>
          <p:cNvSpPr txBox="1"/>
          <p:nvPr>
            <p:ph idx="1" type="body"/>
          </p:nvPr>
        </p:nvSpPr>
        <p:spPr>
          <a:xfrm>
            <a:off x="7781373" y="821094"/>
            <a:ext cx="4189803" cy="4845203"/>
          </a:xfrm>
          <a:prstGeom prst="rect">
            <a:avLst/>
          </a:prstGeom>
          <a:noFill/>
          <a:ln>
            <a:noFill/>
          </a:ln>
        </p:spPr>
        <p:txBody>
          <a:bodyPr anchorCtr="0" anchor="ctr"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1850"/>
              <a:buFont typeface="Noto Sans Symbols"/>
              <a:buChar char="⮚"/>
            </a:pPr>
            <a:r>
              <a:rPr b="1" lang="tr-TR" sz="1850"/>
              <a:t> Primer ve sekonder sargıları elektriksel olarak birbirleriyle bağlantılı olan</a:t>
            </a:r>
            <a:br>
              <a:rPr b="1" lang="tr-TR" sz="1850"/>
            </a:br>
            <a:r>
              <a:rPr b="1" lang="tr-TR" sz="1850"/>
              <a:t>transformatörlere Oto Transformatörü adı verilir.</a:t>
            </a:r>
            <a:br>
              <a:rPr b="1" lang="tr-TR" sz="1850"/>
            </a:br>
            <a:endParaRPr b="1" sz="1850"/>
          </a:p>
          <a:p>
            <a:pPr indent="-228600" lvl="0" marL="228600" rtl="0" algn="l">
              <a:lnSpc>
                <a:spcPct val="70000"/>
              </a:lnSpc>
              <a:spcBef>
                <a:spcPts val="1000"/>
              </a:spcBef>
              <a:spcAft>
                <a:spcPts val="0"/>
              </a:spcAft>
              <a:buClr>
                <a:schemeClr val="dk1"/>
              </a:buClr>
              <a:buSzPts val="1850"/>
              <a:buFont typeface="Noto Sans Symbols"/>
              <a:buChar char="⮚"/>
            </a:pPr>
            <a:r>
              <a:rPr b="1" lang="tr-TR" sz="1850"/>
              <a:t> Oto transformatörlerinde tek bir sargı vardır. Primer ve sekonder sargılar bu</a:t>
            </a:r>
            <a:br>
              <a:rPr b="1" lang="tr-TR" sz="1850"/>
            </a:br>
            <a:r>
              <a:rPr b="1" lang="tr-TR" sz="1850"/>
              <a:t>sargının bir parçası durumundadır. Bundan dolayı sargının toplam sarım sayısı diğer transformatörlere oranla daha azdır.</a:t>
            </a:r>
            <a:br>
              <a:rPr b="1" lang="tr-TR" sz="1850"/>
            </a:br>
            <a:endParaRPr b="1" sz="1850"/>
          </a:p>
          <a:p>
            <a:pPr indent="-228600" lvl="0" marL="228600" rtl="0" algn="l">
              <a:lnSpc>
                <a:spcPct val="70000"/>
              </a:lnSpc>
              <a:spcBef>
                <a:spcPts val="1000"/>
              </a:spcBef>
              <a:spcAft>
                <a:spcPts val="0"/>
              </a:spcAft>
              <a:buClr>
                <a:schemeClr val="dk1"/>
              </a:buClr>
              <a:buSzPts val="1850"/>
              <a:buFont typeface="Noto Sans Symbols"/>
              <a:buChar char="⮚"/>
            </a:pPr>
            <a:r>
              <a:rPr b="1" lang="tr-TR" sz="1850"/>
              <a:t> Tek sargıdan dış devreye şekil 17.8’de görüldüğü gibi istenilen her gerilim değerini alabilecek şekilde çeşitli uçlar çıkarmak mümkündür. Bu nedenle oto transformatörleri aynı zamanda bir potansiyometre gibi de kullanılabilir.</a:t>
            </a:r>
            <a:br>
              <a:rPr b="1" lang="tr-TR" sz="1850"/>
            </a:br>
            <a:endParaRPr b="1" sz="185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31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4400"/>
              <a:buFont typeface="Garamond"/>
              <a:buNone/>
            </a:pPr>
            <a:r>
              <a:rPr b="1" lang="tr-TR"/>
              <a:t>VII. ÖLÇÜ TRANSFORMATÖRLERİ</a:t>
            </a:r>
            <a:endParaRPr/>
          </a:p>
        </p:txBody>
      </p:sp>
      <p:sp>
        <p:nvSpPr>
          <p:cNvPr id="2626" name="Google Shape;2626;p310"/>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Autofit/>
          </a:bodyPr>
          <a:lstStyle/>
          <a:p>
            <a:pPr indent="-285750" lvl="0" marL="285750" rtl="0" algn="l">
              <a:lnSpc>
                <a:spcPct val="80000"/>
              </a:lnSpc>
              <a:spcBef>
                <a:spcPts val="0"/>
              </a:spcBef>
              <a:spcAft>
                <a:spcPts val="0"/>
              </a:spcAft>
              <a:buSzPts val="2346"/>
              <a:buFont typeface="Noto Sans Symbols"/>
              <a:buChar char="⮚"/>
            </a:pPr>
            <a:r>
              <a:rPr b="1" lang="tr-TR" sz="2040"/>
              <a:t> Yüksek gerilim devrelerinde ölçü aletleri ile büyük akım ve gerilim değerlerini</a:t>
            </a:r>
            <a:br>
              <a:rPr b="1" lang="tr-TR" sz="2040"/>
            </a:br>
            <a:r>
              <a:rPr b="1" lang="tr-TR" sz="2040"/>
              <a:t>doğrudan ölçmek çok tehlikeli ve zor bir yöntemdir. Ölçü aletlerini yüksek akıma</a:t>
            </a:r>
            <a:br>
              <a:rPr b="1" lang="tr-TR" sz="2040"/>
            </a:br>
            <a:r>
              <a:rPr b="1" lang="tr-TR" sz="2040"/>
              <a:t>dayanacak kesitte, yüksek gerilimde yalıtım problemleri ortaya çıkar. Bu olumsuzluktan dolayı belli bir akım ve gerilim değerinden sonra yüksek gerilim devrelerinde ölçü transformatörleri kullanılır.</a:t>
            </a:r>
            <a:endParaRPr/>
          </a:p>
          <a:p>
            <a:pPr indent="-285750" lvl="0" marL="285750" rtl="0" algn="l">
              <a:lnSpc>
                <a:spcPct val="80000"/>
              </a:lnSpc>
              <a:spcBef>
                <a:spcPts val="1008"/>
              </a:spcBef>
              <a:spcAft>
                <a:spcPts val="0"/>
              </a:spcAft>
              <a:buSzPts val="2346"/>
              <a:buFont typeface="Noto Sans Symbols"/>
              <a:buChar char="⮚"/>
            </a:pPr>
            <a:r>
              <a:rPr b="1" lang="tr-TR" sz="2040"/>
              <a:t> Ölçü transformatörleri; çalışanları yüksek gerilimden koruyan, ölçümlerin gü-</a:t>
            </a:r>
            <a:br>
              <a:rPr b="1" lang="tr-TR" sz="2040"/>
            </a:br>
            <a:r>
              <a:rPr b="1" lang="tr-TR" sz="2040"/>
              <a:t>ven içinde yapılmasını sağlayan bir devre elemanıdır.</a:t>
            </a:r>
            <a:br>
              <a:rPr b="1" lang="tr-TR" sz="2040"/>
            </a:br>
            <a:r>
              <a:rPr b="1" lang="tr-TR" sz="2040"/>
              <a:t> </a:t>
            </a:r>
            <a:endParaRPr/>
          </a:p>
          <a:p>
            <a:pPr indent="-285750" lvl="0" marL="285750" rtl="0" algn="l">
              <a:lnSpc>
                <a:spcPct val="80000"/>
              </a:lnSpc>
              <a:spcBef>
                <a:spcPts val="1008"/>
              </a:spcBef>
              <a:spcAft>
                <a:spcPts val="0"/>
              </a:spcAft>
              <a:buSzPts val="2346"/>
              <a:buFont typeface="Noto Sans Symbols"/>
              <a:buChar char="⮚"/>
            </a:pPr>
            <a:r>
              <a:rPr b="1" lang="tr-TR" sz="2040"/>
              <a:t> Ölçü transformatörleri; </a:t>
            </a:r>
            <a:r>
              <a:rPr b="1" lang="tr-TR" sz="2040">
                <a:solidFill>
                  <a:srgbClr val="C00000"/>
                </a:solidFill>
              </a:rPr>
              <a:t>akım ve gerilim </a:t>
            </a:r>
            <a:r>
              <a:rPr b="1" lang="tr-TR" sz="2040"/>
              <a:t>transformatörü olmak üzere ikiye ayrılır.</a:t>
            </a:r>
            <a:br>
              <a:rPr b="1" lang="tr-TR" sz="2040"/>
            </a:br>
            <a:br>
              <a:rPr b="1" lang="tr-TR" sz="2040"/>
            </a:br>
            <a:endParaRPr b="1" sz="20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84"/>
          <p:cNvSpPr txBox="1"/>
          <p:nvPr>
            <p:ph type="title"/>
          </p:nvPr>
        </p:nvSpPr>
        <p:spPr>
          <a:xfrm>
            <a:off x="1751162" y="764373"/>
            <a:ext cx="9755038" cy="1293028"/>
          </a:xfrm>
          <a:prstGeom prst="rect">
            <a:avLst/>
          </a:prstGeom>
          <a:noFill/>
          <a:ln>
            <a:noFill/>
          </a:ln>
        </p:spPr>
        <p:txBody>
          <a:bodyPr anchorCtr="0" anchor="ctr" bIns="45700" lIns="91425" spcFirstLastPara="1" rIns="91425" wrap="square" tIns="45700">
            <a:noAutofit/>
          </a:bodyPr>
          <a:lstStyle/>
          <a:p>
            <a:pPr indent="0" lvl="0" marL="484632" rtl="0" algn="l">
              <a:spcBef>
                <a:spcPts val="0"/>
              </a:spcBef>
              <a:spcAft>
                <a:spcPts val="0"/>
              </a:spcAft>
              <a:buClr>
                <a:srgbClr val="FF599C"/>
              </a:buClr>
              <a:buSzPts val="3780"/>
              <a:buFont typeface="Century Gothic"/>
              <a:buNone/>
            </a:pPr>
            <a:r>
              <a:rPr lang="tr-TR" sz="3780"/>
              <a:t>TRANSFORMATÖR NEDEN KULLANILIR?</a:t>
            </a:r>
            <a:endParaRPr/>
          </a:p>
        </p:txBody>
      </p:sp>
      <p:sp>
        <p:nvSpPr>
          <p:cNvPr id="2407" name="Google Shape;2407;p284"/>
          <p:cNvSpPr txBox="1"/>
          <p:nvPr>
            <p:ph idx="1" type="body"/>
          </p:nvPr>
        </p:nvSpPr>
        <p:spPr>
          <a:xfrm>
            <a:off x="609600" y="1882808"/>
            <a:ext cx="10972800" cy="4572000"/>
          </a:xfrm>
          <a:prstGeom prst="rect">
            <a:avLst/>
          </a:prstGeom>
          <a:noFill/>
          <a:ln>
            <a:noFill/>
          </a:ln>
        </p:spPr>
        <p:txBody>
          <a:bodyPr anchorCtr="0" anchor="t" bIns="45700" lIns="91425" spcFirstLastPara="1" rIns="91425" wrap="square" tIns="45700">
            <a:noAutofit/>
          </a:bodyPr>
          <a:lstStyle/>
          <a:p>
            <a:pPr indent="-384047" lvl="0" marL="448056" rtl="0" algn="l">
              <a:spcBef>
                <a:spcPts val="0"/>
              </a:spcBef>
              <a:spcAft>
                <a:spcPts val="0"/>
              </a:spcAft>
              <a:buSzPts val="1920"/>
              <a:buFont typeface="Noto Sans Symbols"/>
              <a:buChar char="⮚"/>
            </a:pPr>
            <a:r>
              <a:rPr b="1" lang="tr-TR" sz="2400"/>
              <a:t>Şehirler arası enerji aktarımlarında  iletken hattın iç direncinin sebep olduğu güç kaybından dolayı frekans değiştirilmeden gerilim düşürülmesi ihtiyacı doğmuştur.</a:t>
            </a:r>
            <a:endParaRPr/>
          </a:p>
          <a:p>
            <a:pPr indent="-262128" lvl="0" marL="448056" rtl="0" algn="l">
              <a:spcBef>
                <a:spcPts val="480"/>
              </a:spcBef>
              <a:spcAft>
                <a:spcPts val="0"/>
              </a:spcAft>
              <a:buSzPts val="1920"/>
              <a:buNone/>
            </a:pPr>
            <a:r>
              <a:t/>
            </a:r>
            <a:endParaRPr b="1" sz="2400"/>
          </a:p>
        </p:txBody>
      </p:sp>
      <p:pic>
        <p:nvPicPr>
          <p:cNvPr descr="yozgat-elektrik-diregi-imalati.jpg" id="2408" name="Google Shape;2408;p284"/>
          <p:cNvPicPr preferRelativeResize="0"/>
          <p:nvPr/>
        </p:nvPicPr>
        <p:blipFill rotWithShape="1">
          <a:blip r:embed="rId3">
            <a:alphaModFix/>
          </a:blip>
          <a:srcRect b="0" l="0" r="0" t="0"/>
          <a:stretch/>
        </p:blipFill>
        <p:spPr>
          <a:xfrm>
            <a:off x="241539" y="3564627"/>
            <a:ext cx="11514243" cy="29310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630" name="Shape 2630"/>
        <p:cNvGrpSpPr/>
        <p:nvPr/>
      </p:nvGrpSpPr>
      <p:grpSpPr>
        <a:xfrm>
          <a:off x="0" y="0"/>
          <a:ext cx="0" cy="0"/>
          <a:chOff x="0" y="0"/>
          <a:chExt cx="0" cy="0"/>
        </a:xfrm>
      </p:grpSpPr>
      <p:sp>
        <p:nvSpPr>
          <p:cNvPr id="2631" name="Google Shape;2631;p311"/>
          <p:cNvSpPr txBox="1"/>
          <p:nvPr>
            <p:ph type="title"/>
          </p:nvPr>
        </p:nvSpPr>
        <p:spPr>
          <a:xfrm>
            <a:off x="6053668" y="803325"/>
            <a:ext cx="5314536"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alibri"/>
              <a:buNone/>
            </a:pPr>
            <a:br>
              <a:rPr b="1" lang="tr-TR" sz="2800"/>
            </a:br>
            <a:r>
              <a:rPr b="1" lang="tr-TR" sz="2800"/>
              <a:t>VII. A. AKIM TRANSFORMATÖRLERİ</a:t>
            </a:r>
            <a:br>
              <a:rPr b="1" lang="tr-TR" sz="2800"/>
            </a:br>
            <a:endParaRPr b="1" sz="2800"/>
          </a:p>
        </p:txBody>
      </p:sp>
      <p:sp>
        <p:nvSpPr>
          <p:cNvPr id="2632" name="Google Shape;2632;p311"/>
          <p:cNvSpPr/>
          <p:nvPr/>
        </p:nvSpPr>
        <p:spPr>
          <a:xfrm>
            <a:off x="1" y="0"/>
            <a:ext cx="5438829" cy="5840278"/>
          </a:xfrm>
          <a:custGeom>
            <a:rect b="b" l="l" r="r" t="t"/>
            <a:pathLst>
              <a:path extrusionOk="0" h="5840278" w="5438829">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3" name="Google Shape;2633;p311"/>
          <p:cNvSpPr/>
          <p:nvPr/>
        </p:nvSpPr>
        <p:spPr>
          <a:xfrm>
            <a:off x="0" y="0"/>
            <a:ext cx="5269134" cy="5654940"/>
          </a:xfrm>
          <a:custGeom>
            <a:rect b="b" l="l" r="r" t="t"/>
            <a:pathLst>
              <a:path extrusionOk="0" h="5654940" w="5269134">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ekran görüntüsü içeren bir resim&#10;&#10;Açıklama otomatik olarak oluşturuldu" id="2634" name="Google Shape;2634;p311"/>
          <p:cNvPicPr preferRelativeResize="0"/>
          <p:nvPr/>
        </p:nvPicPr>
        <p:blipFill rotWithShape="1">
          <a:blip r:embed="rId3">
            <a:alphaModFix/>
          </a:blip>
          <a:srcRect b="0" l="0" r="0" t="0"/>
          <a:stretch/>
        </p:blipFill>
        <p:spPr>
          <a:xfrm>
            <a:off x="-2" y="1017722"/>
            <a:ext cx="5084921" cy="2891805"/>
          </a:xfrm>
          <a:prstGeom prst="rect">
            <a:avLst/>
          </a:prstGeom>
          <a:noFill/>
          <a:ln>
            <a:noFill/>
          </a:ln>
        </p:spPr>
      </p:pic>
      <p:sp>
        <p:nvSpPr>
          <p:cNvPr id="2635" name="Google Shape;2635;p311"/>
          <p:cNvSpPr txBox="1"/>
          <p:nvPr>
            <p:ph idx="1" type="body"/>
          </p:nvPr>
        </p:nvSpPr>
        <p:spPr>
          <a:xfrm>
            <a:off x="6053667" y="1847461"/>
            <a:ext cx="5314543" cy="432007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665"/>
              <a:buFont typeface="Noto Sans Symbols"/>
              <a:buChar char="⮚"/>
            </a:pPr>
            <a:r>
              <a:rPr b="1" lang="tr-TR" sz="1665"/>
              <a:t>Akım transformatörü, bağlı oldukları devredeki akımı, belirli değerlere indirgeyerek, sekonderine bağlı olan ölçü aletlerine ölçüm için gerekli olan (Genel olarak 1A ve 5A) akımıve izolasyonu sağlayan bir ölçü transformatörüdür.</a:t>
            </a:r>
            <a:endParaRPr/>
          </a:p>
          <a:p>
            <a:pPr indent="-228600" lvl="0" marL="228600" rtl="0" algn="l">
              <a:lnSpc>
                <a:spcPct val="90000"/>
              </a:lnSpc>
              <a:spcBef>
                <a:spcPts val="1000"/>
              </a:spcBef>
              <a:spcAft>
                <a:spcPts val="0"/>
              </a:spcAft>
              <a:buClr>
                <a:schemeClr val="lt1"/>
              </a:buClr>
              <a:buSzPts val="1665"/>
              <a:buFont typeface="Noto Sans Symbols"/>
              <a:buChar char="⮚"/>
            </a:pPr>
            <a:r>
              <a:rPr b="1" lang="tr-TR" sz="1665"/>
              <a:t> Devreye seri olarak bağlanan akım transformatörleri, normal çalışma koşullarında primer akımı ile sekonder akımı arasında faz farkı yaklaşık sıfır olması en önemli özelliklerinden biridir.</a:t>
            </a:r>
            <a:br>
              <a:rPr b="1" lang="tr-TR" sz="1665"/>
            </a:br>
            <a:endParaRPr b="1" sz="1665"/>
          </a:p>
          <a:p>
            <a:pPr indent="-228600" lvl="0" marL="228600" rtl="0" algn="l">
              <a:lnSpc>
                <a:spcPct val="90000"/>
              </a:lnSpc>
              <a:spcBef>
                <a:spcPts val="1000"/>
              </a:spcBef>
              <a:spcAft>
                <a:spcPts val="0"/>
              </a:spcAft>
              <a:buClr>
                <a:schemeClr val="lt1"/>
              </a:buClr>
              <a:buSzPts val="1665"/>
              <a:buFont typeface="Noto Sans Symbols"/>
              <a:buChar char="⮚"/>
            </a:pPr>
            <a:r>
              <a:rPr b="1" lang="tr-TR" sz="1665"/>
              <a:t> Akım transformatörleri, özellikle orta ve </a:t>
            </a:r>
            <a:r>
              <a:rPr b="1" lang="tr-TR" sz="1665" u="sng">
                <a:solidFill>
                  <a:schemeClr val="hlink"/>
                </a:solidFill>
                <a:hlinkClick r:id="rId4"/>
              </a:rPr>
              <a:t>yüksek gerilim</a:t>
            </a:r>
            <a:r>
              <a:rPr b="1" lang="tr-TR" sz="1665"/>
              <a:t> devrelerinde primerindeki akımın manyetik bir kublaj ile küçültülmesiyle sekonder tarafında daha küçük bir akım elde edilir ve bu akım, makinenin sekonder tarafına bağlı olan cihazların, ölçü aletlerin yüksek gerilimden etkilenmesini önler.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31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40"/>
              <a:buFont typeface="Trebuchet MS"/>
              <a:buNone/>
            </a:pPr>
            <a:br>
              <a:rPr b="1" lang="tr-TR" sz="3240"/>
            </a:br>
            <a:r>
              <a:rPr b="1" lang="tr-TR" sz="3240"/>
              <a:t>VII. B. GERİLİM TRANSFORMATÖRLERİ</a:t>
            </a:r>
            <a:br>
              <a:rPr b="1" lang="tr-TR" sz="3240"/>
            </a:br>
            <a:endParaRPr b="1" sz="3240"/>
          </a:p>
        </p:txBody>
      </p:sp>
      <p:sp>
        <p:nvSpPr>
          <p:cNvPr id="2641" name="Google Shape;2641;p31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lt1"/>
              </a:buClr>
              <a:buSzPts val="1679"/>
              <a:buFont typeface="Noto Sans Symbols"/>
              <a:buChar char="⮚"/>
            </a:pPr>
            <a:r>
              <a:rPr b="1" lang="tr-TR" sz="1679"/>
              <a:t> Bağlı oldukları devredeki primer gerilimi istenen oranda küçülterek bu gerilimle sekonder terminallerine bağlı aletleri besleyen ve onları yüksek gerilimden</a:t>
            </a:r>
            <a:br>
              <a:rPr b="1" lang="tr-TR" sz="1679"/>
            </a:br>
            <a:r>
              <a:rPr b="1" lang="tr-TR" sz="1679"/>
              <a:t>izole eden özel trafolara, gerilim transformatörleri denir. Gerilim trafoları; “primer”</a:t>
            </a:r>
            <a:br>
              <a:rPr b="1" lang="tr-TR" sz="1679"/>
            </a:br>
            <a:r>
              <a:rPr b="1" lang="tr-TR" sz="1679"/>
              <a:t>dediğimiz esas devre gerilimini, manyetik bir kuplaj ile (genellikle) küçülterek “sekonder” dediğimiz ikinci devreye aktarır ve bu devreye bağlı cihazların gerilime duyarlı elemanlarının enerjilenmesini sağlarlar. </a:t>
            </a:r>
            <a:endParaRPr/>
          </a:p>
          <a:p>
            <a:pPr indent="-228600" lvl="0" marL="228600" rtl="0" algn="l">
              <a:lnSpc>
                <a:spcPct val="70000"/>
              </a:lnSpc>
              <a:spcBef>
                <a:spcPts val="1000"/>
              </a:spcBef>
              <a:spcAft>
                <a:spcPts val="0"/>
              </a:spcAft>
              <a:buClr>
                <a:schemeClr val="lt1"/>
              </a:buClr>
              <a:buSzPts val="1679"/>
              <a:buFont typeface="Noto Sans Symbols"/>
              <a:buChar char="⮚"/>
            </a:pPr>
            <a:r>
              <a:rPr b="1" lang="tr-TR" sz="1679"/>
              <a:t> Örneğin, voltmetrelere, sayaç ve watmetrelerin gerilim devreleri vb. Bunun sonucunda; cihazların büyük gerilimler ile</a:t>
            </a:r>
            <a:br>
              <a:rPr b="1" lang="tr-TR" sz="1679"/>
            </a:br>
            <a:r>
              <a:rPr b="1" lang="tr-TR" sz="1679"/>
              <a:t>zorlanması önlenir. </a:t>
            </a:r>
            <a:endParaRPr/>
          </a:p>
          <a:p>
            <a:pPr indent="-228600" lvl="0" marL="228600" rtl="0" algn="l">
              <a:lnSpc>
                <a:spcPct val="70000"/>
              </a:lnSpc>
              <a:spcBef>
                <a:spcPts val="1000"/>
              </a:spcBef>
              <a:spcAft>
                <a:spcPts val="0"/>
              </a:spcAft>
              <a:buClr>
                <a:schemeClr val="lt1"/>
              </a:buClr>
              <a:buSzPts val="1679"/>
              <a:buFont typeface="Noto Sans Symbols"/>
              <a:buChar char="⮚"/>
            </a:pPr>
            <a:r>
              <a:rPr b="1" lang="tr-TR" sz="1679"/>
              <a:t> </a:t>
            </a:r>
            <a:r>
              <a:rPr b="1" lang="tr-TR" sz="1679">
                <a:solidFill>
                  <a:srgbClr val="C00000"/>
                </a:solidFill>
              </a:rPr>
              <a:t>YAPISI: </a:t>
            </a:r>
            <a:r>
              <a:rPr b="1" lang="tr-TR" sz="1679"/>
              <a:t>Gerilim transformatörünün primer sargıları, akım transformatörünün primer</a:t>
            </a:r>
            <a:br>
              <a:rPr b="1" lang="tr-TR" sz="1679"/>
            </a:br>
            <a:r>
              <a:rPr b="1" lang="tr-TR" sz="1679"/>
              <a:t>sargılarının tersine, çok sarımlı ince tellerden oluşmuştur. Sekonder sargı ise, nominal yükte kaybın çok az olmasını temin edecek kalınlıkta tel ile sarılmıştır. Sarım sayısı primer sargıya göre dönüştürme oranı kadar azdır. Manyetik nüve kesiti gerilim</a:t>
            </a:r>
            <a:br>
              <a:rPr b="1" lang="tr-TR" sz="1679"/>
            </a:br>
            <a:r>
              <a:rPr b="1" lang="tr-TR" sz="1679"/>
              <a:t>transformatörünün yükü ile orantılıdır. Gerilim transformatörleri faz-toprak, faz-faz</a:t>
            </a:r>
            <a:br>
              <a:rPr b="1" lang="tr-TR" sz="1679"/>
            </a:br>
            <a:r>
              <a:rPr b="1" lang="tr-TR" sz="1679"/>
              <a:t>arası yapılırlar.</a:t>
            </a:r>
            <a:br>
              <a:rPr b="1" lang="tr-TR" sz="1679"/>
            </a:br>
            <a:br>
              <a:rPr b="1" lang="tr-TR" sz="1679"/>
            </a:br>
            <a:endParaRPr b="1" sz="1679"/>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313"/>
          <p:cNvSpPr txBox="1"/>
          <p:nvPr>
            <p:ph type="title"/>
          </p:nvPr>
        </p:nvSpPr>
        <p:spPr>
          <a:xfrm>
            <a:off x="2878347" y="747120"/>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b="1" lang="tr-TR"/>
              <a:t>VIII. NÜVE TİPİNE GÖRE TRANSFORMATÖRLER</a:t>
            </a:r>
            <a:endParaRPr/>
          </a:p>
        </p:txBody>
      </p:sp>
      <p:sp>
        <p:nvSpPr>
          <p:cNvPr id="2647" name="Google Shape;2647;p31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C00000"/>
              </a:buClr>
              <a:buSzPts val="2200"/>
              <a:buFont typeface="Noto Sans Symbols"/>
              <a:buChar char="⮚"/>
            </a:pPr>
            <a:r>
              <a:rPr b="1" lang="tr-TR">
                <a:solidFill>
                  <a:srgbClr val="C00000"/>
                </a:solidFill>
              </a:rPr>
              <a:t>Çekirdek Tipi Transformatör :</a:t>
            </a:r>
            <a:r>
              <a:rPr b="1" lang="tr-TR"/>
              <a:t> Çekirdek tip nüveli transformatörlerde yalıtım için daha fazla yer ayrılmıştır. Bu tip transformatörler büyük güçlerde ve yüksek gerilimlerde kullanılır. Sargı kontrolü kolaydır.</a:t>
            </a:r>
            <a:endParaRPr/>
          </a:p>
          <a:p>
            <a:pPr indent="-228600" lvl="0" marL="228600" rtl="0" algn="l">
              <a:lnSpc>
                <a:spcPct val="90000"/>
              </a:lnSpc>
              <a:spcBef>
                <a:spcPts val="1000"/>
              </a:spcBef>
              <a:spcAft>
                <a:spcPts val="0"/>
              </a:spcAft>
              <a:buClr>
                <a:srgbClr val="C00000"/>
              </a:buClr>
              <a:buSzPts val="2200"/>
              <a:buFont typeface="Noto Sans Symbols"/>
              <a:buChar char="⮚"/>
            </a:pPr>
            <a:r>
              <a:rPr b="1" lang="tr-TR">
                <a:solidFill>
                  <a:srgbClr val="C00000"/>
                </a:solidFill>
              </a:rPr>
              <a:t>Mantel Tipi Transformatör :</a:t>
            </a:r>
            <a:r>
              <a:rPr b="1" lang="tr-TR"/>
              <a:t> Mantel tip trafolar alçak gerilimlerde kullanılır. Sargılar manyetik nüve tarafından sarılmış durumdadır. Demir yolu kısa ve mıknatıslanma akımı küçüktür. Bu nedenle mantel nüveye sahip olan transformatörler zayıf akım uygulamalarında kullanılır. Sargılar dış etkilere karşı iyi korunur. </a:t>
            </a:r>
            <a:endParaRPr/>
          </a:p>
          <a:p>
            <a:pPr indent="-228600" lvl="0" marL="228600" rtl="0" algn="l">
              <a:lnSpc>
                <a:spcPct val="90000"/>
              </a:lnSpc>
              <a:spcBef>
                <a:spcPts val="1000"/>
              </a:spcBef>
              <a:spcAft>
                <a:spcPts val="0"/>
              </a:spcAft>
              <a:buClr>
                <a:srgbClr val="C00000"/>
              </a:buClr>
              <a:buSzPts val="2200"/>
              <a:buFont typeface="Noto Sans Symbols"/>
              <a:buChar char="⮚"/>
            </a:pPr>
            <a:r>
              <a:rPr b="1" lang="tr-TR">
                <a:solidFill>
                  <a:srgbClr val="C00000"/>
                </a:solidFill>
              </a:rPr>
              <a:t>Dağıtılmış Tip Transformatör :</a:t>
            </a:r>
            <a:r>
              <a:rPr b="1" lang="tr-TR"/>
              <a:t> Dağıtılmış tip nüveye sahip transformatörler üstten bakıldığında "+" işaretine benzer. Bu nüveye sahip transformatörlerde kaçak alanlar küçük olduğu için boşta çalışma akımı ve iç gerilim düşümleri azdır. Soğutulması daha kolaydır.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14"/>
          <p:cNvSpPr txBox="1"/>
          <p:nvPr>
            <p:ph type="title"/>
          </p:nvPr>
        </p:nvSpPr>
        <p:spPr>
          <a:xfrm>
            <a:off x="216022" y="96795"/>
            <a:ext cx="3929549"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80"/>
              <a:buFont typeface="Century Gothic"/>
              <a:buNone/>
            </a:pPr>
            <a:r>
              <a:rPr lang="tr-TR" sz="2880"/>
              <a:t>ÇEKIRDEK TIP NÜVELI TRANSFORMATÖR</a:t>
            </a:r>
            <a:endParaRPr/>
          </a:p>
        </p:txBody>
      </p:sp>
      <p:pic>
        <p:nvPicPr>
          <p:cNvPr descr="https://www.kontrolkalemi.com/wp-content/uploads/2017/11/%C3%A7ekirdek-tip-n%C3%BCveli-transformat%C3%B6r.png" id="2653" name="Google Shape;2653;p314"/>
          <p:cNvPicPr preferRelativeResize="0"/>
          <p:nvPr>
            <p:ph idx="1" type="body"/>
          </p:nvPr>
        </p:nvPicPr>
        <p:blipFill rotWithShape="1">
          <a:blip r:embed="rId3">
            <a:alphaModFix/>
          </a:blip>
          <a:srcRect b="0" l="0" r="0" t="0"/>
          <a:stretch/>
        </p:blipFill>
        <p:spPr>
          <a:xfrm>
            <a:off x="508060" y="1232228"/>
            <a:ext cx="3345472" cy="2699669"/>
          </a:xfrm>
          <a:prstGeom prst="rect">
            <a:avLst/>
          </a:prstGeom>
          <a:noFill/>
          <a:ln>
            <a:noFill/>
          </a:ln>
        </p:spPr>
      </p:pic>
      <p:sp>
        <p:nvSpPr>
          <p:cNvPr id="2654" name="Google Shape;2654;p314"/>
          <p:cNvSpPr txBox="1"/>
          <p:nvPr/>
        </p:nvSpPr>
        <p:spPr>
          <a:xfrm>
            <a:off x="7406632" y="96795"/>
            <a:ext cx="4785368" cy="12930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entury Gothic"/>
              <a:buNone/>
            </a:pPr>
            <a:r>
              <a:rPr lang="tr-TR" sz="2800" cap="none">
                <a:solidFill>
                  <a:schemeClr val="lt1"/>
                </a:solidFill>
                <a:latin typeface="Century Gothic"/>
                <a:ea typeface="Century Gothic"/>
                <a:cs typeface="Century Gothic"/>
                <a:sym typeface="Century Gothic"/>
              </a:rPr>
              <a:t>DAĞITILMIŞ TIP NÜVELI TRANSFORMATÖR</a:t>
            </a:r>
            <a:endParaRPr/>
          </a:p>
        </p:txBody>
      </p:sp>
      <p:sp>
        <p:nvSpPr>
          <p:cNvPr id="2655" name="Google Shape;2655;p314"/>
          <p:cNvSpPr txBox="1"/>
          <p:nvPr/>
        </p:nvSpPr>
        <p:spPr>
          <a:xfrm>
            <a:off x="4007400" y="2066554"/>
            <a:ext cx="3907875" cy="118861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entury Gothic"/>
              <a:buNone/>
            </a:pPr>
            <a:r>
              <a:rPr lang="tr-TR" sz="2800" cap="none">
                <a:solidFill>
                  <a:schemeClr val="lt1"/>
                </a:solidFill>
                <a:latin typeface="Century Gothic"/>
                <a:ea typeface="Century Gothic"/>
                <a:cs typeface="Century Gothic"/>
                <a:sym typeface="Century Gothic"/>
              </a:rPr>
              <a:t>MANTEL TIP NÜVELI TRANSFORMATÖR</a:t>
            </a:r>
            <a:endParaRPr/>
          </a:p>
        </p:txBody>
      </p:sp>
      <p:pic>
        <p:nvPicPr>
          <p:cNvPr descr="Mantel Tip NÃ¼veli TransformatÃ¶r" id="2656" name="Google Shape;2656;p314"/>
          <p:cNvPicPr preferRelativeResize="0"/>
          <p:nvPr/>
        </p:nvPicPr>
        <p:blipFill rotWithShape="1">
          <a:blip r:embed="rId4">
            <a:alphaModFix/>
          </a:blip>
          <a:srcRect b="0" l="0" r="0" t="0"/>
          <a:stretch/>
        </p:blipFill>
        <p:spPr>
          <a:xfrm>
            <a:off x="8338470" y="1197733"/>
            <a:ext cx="2986755" cy="3542799"/>
          </a:xfrm>
          <a:prstGeom prst="rect">
            <a:avLst/>
          </a:prstGeom>
          <a:noFill/>
          <a:ln>
            <a:noFill/>
          </a:ln>
        </p:spPr>
      </p:pic>
      <p:pic>
        <p:nvPicPr>
          <p:cNvPr descr="https://www.kontrolkalemi.com/wp-content/uploads/2017/11/da%C4%9F%C4%B1t%C4%B1lm%C4%B1%C5%9F-tip-n%C3%BCveli-transformat%C3%B6r.png" id="2657" name="Google Shape;2657;p314"/>
          <p:cNvPicPr preferRelativeResize="0"/>
          <p:nvPr/>
        </p:nvPicPr>
        <p:blipFill rotWithShape="1">
          <a:blip r:embed="rId5">
            <a:alphaModFix/>
          </a:blip>
          <a:srcRect b="0" l="0" r="0" t="0"/>
          <a:stretch/>
        </p:blipFill>
        <p:spPr>
          <a:xfrm>
            <a:off x="4407884" y="3255166"/>
            <a:ext cx="3238801" cy="28789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3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320"/>
              <a:buFont typeface="Century Gothic"/>
              <a:buNone/>
            </a:pPr>
            <a:r>
              <a:rPr b="1" lang="tr-TR" sz="4320"/>
              <a:t>IX. FAZ SAYISINA GÖRE TRANSFORMATÖRLER</a:t>
            </a:r>
            <a:endParaRPr/>
          </a:p>
        </p:txBody>
      </p:sp>
      <p:sp>
        <p:nvSpPr>
          <p:cNvPr id="2663" name="Google Shape;2663;p3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Font typeface="Noto Sans Symbols"/>
              <a:buChar char="⮚"/>
            </a:pPr>
            <a:r>
              <a:rPr b="1" lang="tr-TR">
                <a:solidFill>
                  <a:srgbClr val="C00000"/>
                </a:solidFill>
              </a:rPr>
              <a:t>Tek Fazlı Transformatörler :</a:t>
            </a:r>
            <a:r>
              <a:rPr b="1" lang="tr-TR"/>
              <a:t> Tek fazlı transformatörlerde tek primer sargısı bulunur. Primer sargısı tek fazlı giriş sinyali içindir. Sekonder sargısı amaca göre bir veya birden fazla olabilir.</a:t>
            </a:r>
            <a:endParaRPr/>
          </a:p>
          <a:p>
            <a:pPr indent="-342900" lvl="0" marL="342900" rtl="0" algn="l">
              <a:spcBef>
                <a:spcPts val="1000"/>
              </a:spcBef>
              <a:spcAft>
                <a:spcPts val="0"/>
              </a:spcAft>
              <a:buSzPts val="1600"/>
              <a:buFont typeface="Noto Sans Symbols"/>
              <a:buChar char="⮚"/>
            </a:pPr>
            <a:r>
              <a:rPr b="1" lang="tr-TR">
                <a:solidFill>
                  <a:srgbClr val="C00000"/>
                </a:solidFill>
              </a:rPr>
              <a:t>Çok Fazlı Transformatörler :</a:t>
            </a:r>
            <a:r>
              <a:rPr b="1" lang="tr-TR"/>
              <a:t> Çok fazlı transformatörlerde iki veya ikiden fazla primer sargısı bulunur. Sekonder sargısı amaca göre iki veya ikiden fazladır. Çok fazlı transformatörler çoğunlukla üç fazlı sarılırlar. Primer ve sekonder sargı sayılarına göre; Primer ve sekonderi aynı sayı da faza sahip olanlar ve primer ve sekonderi aynı sayıda faza sahip olanlar olmak üzere ikiye ayrılırlar.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07070"/>
            </a:gs>
            <a:gs pos="100000">
              <a:srgbClr val="1F1F1F"/>
            </a:gs>
          </a:gsLst>
          <a:path path="circle">
            <a:fillToRect b="100%" r="100%"/>
          </a:path>
          <a:tileRect l="-100%" t="-100%"/>
        </a:gradFill>
      </p:bgPr>
    </p:bg>
    <p:spTree>
      <p:nvGrpSpPr>
        <p:cNvPr id="2667" name="Shape 2667"/>
        <p:cNvGrpSpPr/>
        <p:nvPr/>
      </p:nvGrpSpPr>
      <p:grpSpPr>
        <a:xfrm>
          <a:off x="0" y="0"/>
          <a:ext cx="0" cy="0"/>
          <a:chOff x="0" y="0"/>
          <a:chExt cx="0" cy="0"/>
        </a:xfrm>
      </p:grpSpPr>
      <p:sp>
        <p:nvSpPr>
          <p:cNvPr id="2668" name="Google Shape;2668;p316"/>
          <p:cNvSpPr txBox="1"/>
          <p:nvPr>
            <p:ph type="title"/>
          </p:nvPr>
        </p:nvSpPr>
        <p:spPr>
          <a:xfrm>
            <a:off x="186431" y="645106"/>
            <a:ext cx="6226081" cy="1259894"/>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000"/>
              <a:buFont typeface="Century Gothic"/>
              <a:buNone/>
            </a:pPr>
            <a:r>
              <a:rPr lang="tr-TR" sz="3000"/>
              <a:t>X.YALITIM TRANSFORMATÖRLERİ</a:t>
            </a:r>
            <a:br>
              <a:rPr lang="tr-TR" sz="3000"/>
            </a:br>
            <a:endParaRPr sz="3000"/>
          </a:p>
        </p:txBody>
      </p:sp>
      <p:sp>
        <p:nvSpPr>
          <p:cNvPr id="2669" name="Google Shape;2669;p316"/>
          <p:cNvSpPr txBox="1"/>
          <p:nvPr>
            <p:ph idx="1" type="body"/>
          </p:nvPr>
        </p:nvSpPr>
        <p:spPr>
          <a:xfrm>
            <a:off x="649225" y="2133600"/>
            <a:ext cx="5122652" cy="375925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342900" lvl="0" marL="342900" rtl="0" algn="l">
              <a:spcBef>
                <a:spcPts val="0"/>
              </a:spcBef>
              <a:spcAft>
                <a:spcPts val="0"/>
              </a:spcAft>
              <a:buSzPts val="1800"/>
              <a:buChar char="🞆"/>
            </a:pPr>
            <a:r>
              <a:rPr b="1" lang="tr-TR"/>
              <a:t>Yalıtım izolasyon transformatörlerinin amacı gerilimi düşürmek veya yükseltmek değildir. Primere uygulanan gerilim sekonderden alınan gerilime eşit olan transformatörlerdir. Genellikle nemli yerlerde insan sağlıgının tehlikeye girebileceği durumlarda koruma amacı ile kullanılır.</a:t>
            </a:r>
            <a:br>
              <a:rPr b="1" lang="tr-TR"/>
            </a:br>
            <a:endParaRPr b="1"/>
          </a:p>
        </p:txBody>
      </p:sp>
      <p:pic>
        <p:nvPicPr>
          <p:cNvPr descr="https://www.kontrolkalemi.com/wp-content/uploads/2017/11/yal%C4%B1t%C4%B1m-transformat%C3%B6r%C3%BC.png" id="2670" name="Google Shape;2670;p316"/>
          <p:cNvPicPr preferRelativeResize="0"/>
          <p:nvPr/>
        </p:nvPicPr>
        <p:blipFill rotWithShape="1">
          <a:blip r:embed="rId3">
            <a:alphaModFix/>
          </a:blip>
          <a:srcRect b="0" l="0" r="0" t="0"/>
          <a:stretch/>
        </p:blipFill>
        <p:spPr>
          <a:xfrm>
            <a:off x="6412512" y="645106"/>
            <a:ext cx="4810434" cy="52477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317"/>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mpact"/>
              <a:buNone/>
            </a:pPr>
            <a:r>
              <a:rPr b="1" lang="tr-TR" sz="4000"/>
              <a:t>XI. ÇALIŞMA ORTAMINA GÖRE TRANSFORMATÖRLER</a:t>
            </a:r>
            <a:endParaRPr/>
          </a:p>
        </p:txBody>
      </p:sp>
      <p:sp>
        <p:nvSpPr>
          <p:cNvPr id="2676" name="Google Shape;2676;p317"/>
          <p:cNvSpPr txBox="1"/>
          <p:nvPr>
            <p:ph idx="1" type="body"/>
          </p:nvPr>
        </p:nvSpPr>
        <p:spPr>
          <a:xfrm>
            <a:off x="685800" y="2063396"/>
            <a:ext cx="10396883" cy="3311189"/>
          </a:xfrm>
          <a:prstGeom prst="rect">
            <a:avLst/>
          </a:prstGeom>
          <a:noFill/>
          <a:ln>
            <a:noFill/>
          </a:ln>
        </p:spPr>
        <p:txBody>
          <a:bodyPr anchorCtr="0" anchor="ctr" bIns="45700" lIns="91425" spcFirstLastPara="1" rIns="91425" wrap="square" tIns="45700">
            <a:noAutofit/>
          </a:bodyPr>
          <a:lstStyle/>
          <a:p>
            <a:pPr indent="-228600" lvl="0" marL="228600" rtl="0" algn="l">
              <a:lnSpc>
                <a:spcPct val="120000"/>
              </a:lnSpc>
              <a:spcBef>
                <a:spcPts val="0"/>
              </a:spcBef>
              <a:spcAft>
                <a:spcPts val="0"/>
              </a:spcAft>
              <a:buSzPts val="3200"/>
              <a:buFont typeface="Noto Sans Symbols"/>
              <a:buChar char="⮚"/>
            </a:pPr>
            <a:r>
              <a:rPr b="1" lang="tr-TR"/>
              <a:t> TRANSFORMATÖRLER BOYUTLARI BAKIMINDAN BELKI DE EN ÇOK ÇEŞITLILIĞE SAHIP ELEKTRIK DEVRE ELEMANIDIR. ELEKTRIK ENERJISI VE BU ENERJININ DÖNÜŞTÜRÜLMESINE HER ALANDA IHTIYAÇ DUYULUR. BU NEDENLE TRANSFORMATÖRLERIN HER ÇALIŞMA ORTAMINDA KULLANILMASI ZORUNLU HÂLE GELMIŞTIR. TRANSFORMATÖRLERIN KULLANILDIKLARI ORTAMA GÖRE SOĞUK HAVA ŞARTLARINA, YAĞIŞLARA, TOZA, SUYA, SU BASINCINA VE SICAKLIĞA KARŞI IYI ŞEKILDE KORUNABILMEKTEDIR. TRANSFORMATÖRLERIN BAŞLICA ÇALIŞMA ORTAMLARINA GÖRE; PLATFORM TIPI TRANSFORMATÖRLER, YER ALTI TIPI TRANSFORMATÖRLER, SU ALTI TIPI TRANSFORMATÖRLER, İÇ MEKÂN TIPI TRANSFORMATÖRLER ŞEKLINDE SINIFLANDIRILIR.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31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3800"/>
              <a:buFont typeface="Century Gothic"/>
              <a:buNone/>
            </a:pPr>
            <a:r>
              <a:rPr b="1" lang="tr-TR" sz="3800"/>
              <a:t>XII. KULLANIM AMACINA GÖRE TRANSFORMATÖRLER</a:t>
            </a:r>
            <a:endParaRPr/>
          </a:p>
        </p:txBody>
      </p:sp>
      <p:sp>
        <p:nvSpPr>
          <p:cNvPr id="2682" name="Google Shape;2682;p31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665"/>
              <a:buFont typeface="Noto Sans Symbols"/>
              <a:buChar char="⮚"/>
            </a:pPr>
            <a:r>
              <a:rPr b="1" lang="tr-TR" sz="1665">
                <a:solidFill>
                  <a:srgbClr val="C00000"/>
                </a:solidFill>
              </a:rPr>
              <a:t>Düşürücü Tip Transformatör :</a:t>
            </a:r>
            <a:r>
              <a:rPr b="1" lang="tr-TR" sz="1665"/>
              <a:t> Kullanım alanı en yaygın transformatör tipidir. Bu tip transformatörlere alçaltıcı tip transformatörler de denir. Primer sargıya uygulanan alternatif gerilimden daha küçük bir alternatif gerilim sekonder sargıdan alınıyorsa bu tip transformatörlere düşürücü tiptransformatör denir. Düşürücü tip transformatörler evlerimizdeki gece lambalarında, şarjlı süpürgelerde, cep telefonlarının şarj aletlerinde vb. cihazlarda kullanılır. </a:t>
            </a:r>
            <a:endParaRPr/>
          </a:p>
          <a:p>
            <a:pPr indent="-342900" lvl="0" marL="342900" rtl="0" algn="l">
              <a:lnSpc>
                <a:spcPct val="90000"/>
              </a:lnSpc>
              <a:spcBef>
                <a:spcPts val="1000"/>
              </a:spcBef>
              <a:spcAft>
                <a:spcPts val="0"/>
              </a:spcAft>
              <a:buSzPts val="1665"/>
              <a:buFont typeface="Noto Sans Symbols"/>
              <a:buChar char="⮚"/>
            </a:pPr>
            <a:r>
              <a:rPr b="1" lang="tr-TR" sz="1665">
                <a:solidFill>
                  <a:srgbClr val="C00000"/>
                </a:solidFill>
              </a:rPr>
              <a:t>Yükseltici Tip Transformatör :</a:t>
            </a:r>
            <a:r>
              <a:rPr b="1" lang="tr-TR" sz="1665"/>
              <a:t> Primer sargısına uygulanan alternatif gerilimden daha büyük bir alternatif gerilim sekonder sargıdan alınıyorsa bu tip transformatörlere yükseltici tip transformatör denir. Televizyonlarda ve enerji nakil hatlarındaki yüksek gerilim bu tip transformatörler ile oluşturulur.</a:t>
            </a:r>
            <a:endParaRPr/>
          </a:p>
          <a:p>
            <a:pPr indent="-342900" lvl="0" marL="342900" rtl="0" algn="l">
              <a:lnSpc>
                <a:spcPct val="90000"/>
              </a:lnSpc>
              <a:spcBef>
                <a:spcPts val="1000"/>
              </a:spcBef>
              <a:spcAft>
                <a:spcPts val="0"/>
              </a:spcAft>
              <a:buSzPts val="1665"/>
              <a:buFont typeface="Noto Sans Symbols"/>
              <a:buChar char="⮚"/>
            </a:pPr>
            <a:r>
              <a:rPr b="1" lang="tr-TR" sz="1665">
                <a:solidFill>
                  <a:srgbClr val="C00000"/>
                </a:solidFill>
              </a:rPr>
              <a:t>Yalıtım Transformatörleri :</a:t>
            </a:r>
            <a:r>
              <a:rPr b="1" lang="tr-TR" sz="1665"/>
              <a:t> Yalıtım trafolarında amaç gerilim dönüşümü değildir. Bu transformatörlerin kullanım amacı iki devreyi elektriksel olarak birbirinden yalıtmaktır. Bu tip transformatörlerde primer sargısına uygulanan gerilim sekonderden aynı şiddette alınır.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6" name="Shape 2686"/>
        <p:cNvGrpSpPr/>
        <p:nvPr/>
      </p:nvGrpSpPr>
      <p:grpSpPr>
        <a:xfrm>
          <a:off x="0" y="0"/>
          <a:ext cx="0" cy="0"/>
          <a:chOff x="0" y="0"/>
          <a:chExt cx="0" cy="0"/>
        </a:xfrm>
      </p:grpSpPr>
      <p:sp>
        <p:nvSpPr>
          <p:cNvPr id="2687" name="Google Shape;2687;p319"/>
          <p:cNvSpPr txBox="1"/>
          <p:nvPr>
            <p:ph type="title"/>
          </p:nvPr>
        </p:nvSpPr>
        <p:spPr>
          <a:xfrm>
            <a:off x="643191" y="609600"/>
            <a:ext cx="6573685"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b="1" lang="tr-TR"/>
              <a:t>XIII. SOĞUTMA TIPINE GÖRE TRANSFORMATÖR ÇEŞITLERI</a:t>
            </a:r>
            <a:br>
              <a:rPr b="1" lang="tr-TR"/>
            </a:br>
            <a:endParaRPr/>
          </a:p>
        </p:txBody>
      </p:sp>
      <p:sp>
        <p:nvSpPr>
          <p:cNvPr id="2688" name="Google Shape;2688;p319"/>
          <p:cNvSpPr txBox="1"/>
          <p:nvPr>
            <p:ph idx="1" type="body"/>
          </p:nvPr>
        </p:nvSpPr>
        <p:spPr>
          <a:xfrm>
            <a:off x="643192" y="2666999"/>
            <a:ext cx="6573684" cy="3216276"/>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SzPts val="2000"/>
              <a:buChar char="•"/>
            </a:pPr>
            <a:r>
              <a:rPr b="1" lang="tr-TR"/>
              <a:t>KURU TİP TRANSFORMATÖRLER</a:t>
            </a:r>
            <a:endParaRPr/>
          </a:p>
          <a:p>
            <a:pPr indent="-285750" lvl="0" marL="285750" rtl="0" algn="l">
              <a:spcBef>
                <a:spcPts val="1000"/>
              </a:spcBef>
              <a:spcAft>
                <a:spcPts val="0"/>
              </a:spcAft>
              <a:buSzPts val="2000"/>
              <a:buChar char="•"/>
            </a:pPr>
            <a:r>
              <a:rPr lang="tr-TR"/>
              <a:t>Kuru tip transformatörlerde soğutma için yağ kullanılmaz soğuma kendiliğiden yada bir fan yardımı ile yapılır. Kuru tip dağıtım trafoları genellikle yar alrı trafo merkezlerinde kullanılırlar.</a:t>
            </a:r>
            <a:endParaRPr/>
          </a:p>
          <a:p>
            <a:pPr indent="-158750" lvl="0" marL="285750" rtl="0" algn="l">
              <a:spcBef>
                <a:spcPts val="1000"/>
              </a:spcBef>
              <a:spcAft>
                <a:spcPts val="0"/>
              </a:spcAft>
              <a:buSzPts val="2000"/>
              <a:buNone/>
            </a:pPr>
            <a:r>
              <a:t/>
            </a:r>
            <a:endParaRPr/>
          </a:p>
          <a:p>
            <a:pPr indent="-158750" lvl="0" marL="285750" rtl="0" algn="l">
              <a:spcBef>
                <a:spcPts val="1000"/>
              </a:spcBef>
              <a:spcAft>
                <a:spcPts val="0"/>
              </a:spcAft>
              <a:buSzPts val="2000"/>
              <a:buNone/>
            </a:pPr>
            <a:r>
              <a:t/>
            </a:r>
            <a:endParaRPr/>
          </a:p>
        </p:txBody>
      </p:sp>
      <p:pic>
        <p:nvPicPr>
          <p:cNvPr descr="https://www.kontrolkalemi.com/wp-content/uploads/2017/11/kurutup-orta-gerilim-transformat%C3%B6r%C3%BC.png" id="2689" name="Google Shape;2689;p319"/>
          <p:cNvPicPr preferRelativeResize="0"/>
          <p:nvPr/>
        </p:nvPicPr>
        <p:blipFill rotWithShape="1">
          <a:blip r:embed="rId4">
            <a:alphaModFix/>
          </a:blip>
          <a:srcRect b="0" l="0" r="0" t="0"/>
          <a:stretch/>
        </p:blipFill>
        <p:spPr>
          <a:xfrm>
            <a:off x="7570839" y="1345209"/>
            <a:ext cx="3976788" cy="3847541"/>
          </a:xfrm>
          <a:prstGeom prst="roundRect">
            <a:avLst>
              <a:gd fmla="val 3517" name="adj"/>
            </a:avLst>
          </a:prstGeom>
          <a:noFill/>
          <a:ln cap="flat" cmpd="sng" w="38100">
            <a:solidFill>
              <a:srgbClr val="363D46"/>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93" name="Shape 2693"/>
        <p:cNvGrpSpPr/>
        <p:nvPr/>
      </p:nvGrpSpPr>
      <p:grpSpPr>
        <a:xfrm>
          <a:off x="0" y="0"/>
          <a:ext cx="0" cy="0"/>
          <a:chOff x="0" y="0"/>
          <a:chExt cx="0" cy="0"/>
        </a:xfrm>
      </p:grpSpPr>
      <p:sp>
        <p:nvSpPr>
          <p:cNvPr id="2694" name="Google Shape;2694;p320"/>
          <p:cNvSpPr txBox="1"/>
          <p:nvPr>
            <p:ph type="title"/>
          </p:nvPr>
        </p:nvSpPr>
        <p:spPr>
          <a:xfrm>
            <a:off x="450316" y="645106"/>
            <a:ext cx="4325870" cy="148849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300"/>
              <a:buFont typeface="Arial"/>
              <a:buNone/>
            </a:pPr>
            <a:br>
              <a:rPr b="1" lang="tr-TR" sz="2300"/>
            </a:br>
            <a:br>
              <a:rPr b="1" lang="tr-TR" sz="2300"/>
            </a:br>
            <a:r>
              <a:rPr b="1" lang="tr-TR" sz="2300"/>
              <a:t>XIV. YAĞLI TİP TRANSFORMATÖRLER</a:t>
            </a:r>
            <a:br>
              <a:rPr b="1" lang="tr-TR" sz="2300"/>
            </a:br>
            <a:endParaRPr sz="2300"/>
          </a:p>
        </p:txBody>
      </p:sp>
      <p:sp>
        <p:nvSpPr>
          <p:cNvPr id="2695" name="Google Shape;2695;p320"/>
          <p:cNvSpPr txBox="1"/>
          <p:nvPr>
            <p:ph idx="1" type="body"/>
          </p:nvPr>
        </p:nvSpPr>
        <p:spPr>
          <a:xfrm>
            <a:off x="0" y="2133600"/>
            <a:ext cx="4776186" cy="3759253"/>
          </a:xfrm>
          <a:prstGeom prst="rect">
            <a:avLst/>
          </a:prstGeom>
          <a:noFill/>
          <a:ln>
            <a:noFill/>
          </a:ln>
        </p:spPr>
        <p:txBody>
          <a:bodyPr anchorCtr="0" anchor="ctr" bIns="45700" lIns="91425" spcFirstLastPara="1" rIns="91425" wrap="square" tIns="45700">
            <a:noAutofit/>
          </a:bodyPr>
          <a:lstStyle/>
          <a:p>
            <a:pPr indent="-344488" lvl="0" marL="344488" rtl="0" algn="l">
              <a:lnSpc>
                <a:spcPct val="120000"/>
              </a:lnSpc>
              <a:spcBef>
                <a:spcPts val="0"/>
              </a:spcBef>
              <a:spcAft>
                <a:spcPts val="0"/>
              </a:spcAft>
              <a:buSzPts val="1800"/>
              <a:buChar char="▪"/>
            </a:pPr>
            <a:r>
              <a:rPr lang="tr-TR"/>
              <a:t>Yağlı tip transformatörler genellikle çekirdek tipi nüveye sahiptir.Yaygın olarak </a:t>
            </a:r>
            <a:r>
              <a:rPr lang="tr-TR" u="sng">
                <a:solidFill>
                  <a:schemeClr val="hlink"/>
                </a:solidFill>
                <a:hlinkClick r:id="rId3"/>
              </a:rPr>
              <a:t>iletim ve değıtım transformatörleri</a:t>
            </a:r>
            <a:r>
              <a:rPr lang="tr-TR"/>
              <a:t> olarak kullanılırlar. Nüve ve sargılar tamamen yağın içerisinde bulunur. Kullanılan yağın amacı trafonun soğutulması içindir.</a:t>
            </a:r>
            <a:endParaRPr/>
          </a:p>
          <a:p>
            <a:pPr indent="-230188" lvl="0" marL="344488" rtl="0" algn="l">
              <a:lnSpc>
                <a:spcPct val="120000"/>
              </a:lnSpc>
              <a:spcBef>
                <a:spcPts val="1600"/>
              </a:spcBef>
              <a:spcAft>
                <a:spcPts val="0"/>
              </a:spcAft>
              <a:buSzPts val="1800"/>
              <a:buNone/>
            </a:pPr>
            <a:r>
              <a:t/>
            </a:r>
            <a:endParaRPr/>
          </a:p>
        </p:txBody>
      </p:sp>
      <p:pic>
        <p:nvPicPr>
          <p:cNvPr descr="https://www.kontrolkalemi.com/wp-content/uploads/2017/11/ya%C4%9Fl%C4%B1-tip-orta-gerilim-transformat%C3%B6r%C3%BC.png" id="2696" name="Google Shape;2696;p320"/>
          <p:cNvPicPr preferRelativeResize="0"/>
          <p:nvPr/>
        </p:nvPicPr>
        <p:blipFill rotWithShape="1">
          <a:blip r:embed="rId4">
            <a:alphaModFix/>
          </a:blip>
          <a:srcRect b="2" l="14378" r="48" t="0"/>
          <a:stretch/>
        </p:blipFill>
        <p:spPr>
          <a:xfrm>
            <a:off x="4896380" y="10"/>
            <a:ext cx="7572457" cy="6857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85"/>
          <p:cNvSpPr txBox="1"/>
          <p:nvPr>
            <p:ph idx="1" type="body"/>
          </p:nvPr>
        </p:nvSpPr>
        <p:spPr>
          <a:xfrm>
            <a:off x="392502" y="641805"/>
            <a:ext cx="10820400" cy="4024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Font typeface="Noto Sans Symbols"/>
              <a:buChar char="⮚"/>
            </a:pPr>
            <a:r>
              <a:rPr b="1" lang="tr-TR" sz="2800"/>
              <a:t>Bu durumu asgariye indirmek için güç sabit tutulup gerilimin yükseltilmesi gerekir. Bu, akımın düşürülmesi demektir. Böylece hatlarda kullanılan iletkenlerin kesitleri küçülür, kayıplar azalır ve iletken maliyeti dolayısıyla da iletim maliyetleri düşer.</a:t>
            </a:r>
            <a:endParaRPr/>
          </a:p>
          <a:p>
            <a:pPr indent="-165100" lvl="0" marL="342900" rtl="0" algn="l">
              <a:spcBef>
                <a:spcPts val="1000"/>
              </a:spcBef>
              <a:spcAft>
                <a:spcPts val="0"/>
              </a:spcAft>
              <a:buSzPts val="2800"/>
              <a:buNone/>
            </a:pPr>
            <a:r>
              <a:t/>
            </a:r>
            <a:endParaRPr b="1" sz="2800"/>
          </a:p>
          <a:p>
            <a:pPr indent="-165100" lvl="0" marL="342900" rtl="0" algn="l">
              <a:spcBef>
                <a:spcPts val="1000"/>
              </a:spcBef>
              <a:spcAft>
                <a:spcPts val="0"/>
              </a:spcAft>
              <a:buSzPts val="2800"/>
              <a:buNone/>
            </a:pPr>
            <a:r>
              <a:t/>
            </a:r>
            <a:endParaRPr b="1" sz="2800"/>
          </a:p>
        </p:txBody>
      </p:sp>
      <p:pic>
        <p:nvPicPr>
          <p:cNvPr descr="indir.jpg" id="2414" name="Google Shape;2414;p285"/>
          <p:cNvPicPr preferRelativeResize="0"/>
          <p:nvPr/>
        </p:nvPicPr>
        <p:blipFill rotWithShape="1">
          <a:blip r:embed="rId3">
            <a:alphaModFix/>
          </a:blip>
          <a:srcRect b="0" l="0" r="0" t="0"/>
          <a:stretch/>
        </p:blipFill>
        <p:spPr>
          <a:xfrm>
            <a:off x="2811994" y="2803583"/>
            <a:ext cx="6000001" cy="317452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3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Lustria"/>
              <a:buNone/>
            </a:pPr>
            <a:br>
              <a:rPr b="1" lang="tr-TR" sz="3600"/>
            </a:br>
            <a:r>
              <a:rPr b="1" lang="tr-TR" sz="3600"/>
              <a:t>XV. SORULAR</a:t>
            </a:r>
            <a:br>
              <a:rPr lang="tr-TR" sz="3600"/>
            </a:br>
            <a:endParaRPr sz="3600"/>
          </a:p>
        </p:txBody>
      </p:sp>
      <p:sp>
        <p:nvSpPr>
          <p:cNvPr id="2702" name="Google Shape;2702;p321"/>
          <p:cNvSpPr txBox="1"/>
          <p:nvPr>
            <p:ph idx="1" type="body"/>
          </p:nvPr>
        </p:nvSpPr>
        <p:spPr>
          <a:xfrm>
            <a:off x="913795" y="1732449"/>
            <a:ext cx="10353762" cy="4058751"/>
          </a:xfrm>
          <a:prstGeom prst="rect">
            <a:avLst/>
          </a:prstGeom>
          <a:solidFill>
            <a:schemeClr val="lt1"/>
          </a:solid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lang="tr-TR">
                <a:solidFill>
                  <a:schemeClr val="dk1"/>
                </a:solidFill>
              </a:rPr>
              <a:t> Değişken manyetik alanın etkisinde kalan iletkenler de indüksiyon yolu ile EMK meydana gelir prensibine göre çalışan ve hareketli parçası olmayan makinelere ne denir?</a:t>
            </a:r>
            <a:br>
              <a:rPr lang="tr-TR">
                <a:solidFill>
                  <a:schemeClr val="dk1"/>
                </a:solidFill>
              </a:rPr>
            </a:br>
            <a:endParaRPr>
              <a:solidFill>
                <a:schemeClr val="dk1"/>
              </a:solidFill>
            </a:endParaRPr>
          </a:p>
          <a:p>
            <a:pPr indent="-306000" lvl="0" marL="342900" rtl="0" algn="l">
              <a:spcBef>
                <a:spcPts val="1000"/>
              </a:spcBef>
              <a:spcAft>
                <a:spcPts val="0"/>
              </a:spcAft>
              <a:buSzPts val="1400"/>
              <a:buFont typeface="Noto Sans Symbols"/>
              <a:buChar char="⮚"/>
            </a:pPr>
            <a:r>
              <a:rPr lang="tr-TR">
                <a:solidFill>
                  <a:schemeClr val="dk1"/>
                </a:solidFill>
              </a:rPr>
              <a:t>A) Akü </a:t>
            </a:r>
            <a:endParaRPr/>
          </a:p>
          <a:p>
            <a:pPr indent="-306000" lvl="0" marL="342900" rtl="0" algn="l">
              <a:spcBef>
                <a:spcPts val="1000"/>
              </a:spcBef>
              <a:spcAft>
                <a:spcPts val="0"/>
              </a:spcAft>
              <a:buSzPts val="1400"/>
              <a:buFont typeface="Noto Sans Symbols"/>
              <a:buChar char="⮚"/>
            </a:pPr>
            <a:r>
              <a:rPr lang="tr-TR">
                <a:solidFill>
                  <a:schemeClr val="dk1"/>
                </a:solidFill>
              </a:rPr>
              <a:t>B) Motor</a:t>
            </a:r>
            <a:endParaRPr/>
          </a:p>
          <a:p>
            <a:pPr indent="-306000" lvl="0" marL="342900" rtl="0" algn="l">
              <a:spcBef>
                <a:spcPts val="1000"/>
              </a:spcBef>
              <a:spcAft>
                <a:spcPts val="0"/>
              </a:spcAft>
              <a:buSzPts val="1400"/>
              <a:buFont typeface="Noto Sans Symbols"/>
              <a:buChar char="⮚"/>
            </a:pPr>
            <a:r>
              <a:rPr lang="tr-TR">
                <a:solidFill>
                  <a:schemeClr val="dk1"/>
                </a:solidFill>
              </a:rPr>
              <a:t>C) Transformatör</a:t>
            </a:r>
            <a:endParaRPr/>
          </a:p>
          <a:p>
            <a:pPr indent="-306000" lvl="0" marL="342900" rtl="0" algn="l">
              <a:spcBef>
                <a:spcPts val="1000"/>
              </a:spcBef>
              <a:spcAft>
                <a:spcPts val="0"/>
              </a:spcAft>
              <a:buSzPts val="1400"/>
              <a:buFont typeface="Noto Sans Symbols"/>
              <a:buChar char="⮚"/>
            </a:pPr>
            <a:r>
              <a:rPr lang="tr-TR">
                <a:solidFill>
                  <a:schemeClr val="dk1"/>
                </a:solidFill>
              </a:rPr>
              <a:t>D) Redresör</a:t>
            </a:r>
            <a:endParaRPr/>
          </a:p>
          <a:p>
            <a:pPr indent="-217100" lvl="0" marL="342900" rtl="0" algn="l">
              <a:spcBef>
                <a:spcPts val="1000"/>
              </a:spcBef>
              <a:spcAft>
                <a:spcPts val="0"/>
              </a:spcAft>
              <a:buSzPts val="1400"/>
              <a:buFont typeface="Noto Sans Symbols"/>
              <a:buNone/>
            </a:pPr>
            <a:r>
              <a:t/>
            </a:r>
            <a:endParaRPr>
              <a:solidFill>
                <a:schemeClr val="dk1"/>
              </a:solidFill>
            </a:endParaRPr>
          </a:p>
          <a:p>
            <a:pPr indent="0" lvl="0" marL="36900" rtl="0" algn="l">
              <a:spcBef>
                <a:spcPts val="1000"/>
              </a:spcBef>
              <a:spcAft>
                <a:spcPts val="0"/>
              </a:spcAft>
              <a:buSzPts val="1400"/>
              <a:buNone/>
            </a:pPr>
            <a:br>
              <a:rPr lang="tr-TR">
                <a:solidFill>
                  <a:schemeClr val="dk1"/>
                </a:solidFill>
              </a:rPr>
            </a:br>
            <a:endParaRPr>
              <a:solidFill>
                <a:schemeClr val="dk1"/>
              </a:solidFill>
            </a:endParaRPr>
          </a:p>
        </p:txBody>
      </p:sp>
      <p:pic>
        <p:nvPicPr>
          <p:cNvPr id="2703" name="Google Shape;2703;p321"/>
          <p:cNvPicPr preferRelativeResize="0"/>
          <p:nvPr/>
        </p:nvPicPr>
        <p:blipFill rotWithShape="1">
          <a:blip r:embed="rId3">
            <a:alphaModFix/>
          </a:blip>
          <a:srcRect b="0" l="0" r="0" t="0"/>
          <a:stretch/>
        </p:blipFill>
        <p:spPr>
          <a:xfrm>
            <a:off x="1052524" y="5114408"/>
            <a:ext cx="1714739" cy="5048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1822"/>
                                        <p:tgtEl>
                                          <p:spTgt spid="2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pic>
        <p:nvPicPr>
          <p:cNvPr id="2708" name="Google Shape;2708;p322"/>
          <p:cNvPicPr preferRelativeResize="0"/>
          <p:nvPr>
            <p:ph idx="1" type="body"/>
          </p:nvPr>
        </p:nvPicPr>
        <p:blipFill rotWithShape="1">
          <a:blip r:embed="rId3">
            <a:alphaModFix/>
          </a:blip>
          <a:srcRect b="0" l="0" r="0" t="0"/>
          <a:stretch/>
        </p:blipFill>
        <p:spPr>
          <a:xfrm>
            <a:off x="361284" y="300734"/>
            <a:ext cx="4969841" cy="6296063"/>
          </a:xfrm>
          <a:prstGeom prst="rect">
            <a:avLst/>
          </a:prstGeom>
          <a:noFill/>
          <a:ln>
            <a:noFill/>
          </a:ln>
          <a:effectLst>
            <a:outerShdw blurRad="25400">
              <a:srgbClr val="000000">
                <a:alpha val="45882"/>
              </a:srgbClr>
            </a:outerShdw>
          </a:effectLst>
        </p:spPr>
      </p:pic>
      <p:pic>
        <p:nvPicPr>
          <p:cNvPr descr="Ekran Alıntısı.PNG" id="2709" name="Google Shape;2709;p322"/>
          <p:cNvPicPr preferRelativeResize="0"/>
          <p:nvPr/>
        </p:nvPicPr>
        <p:blipFill rotWithShape="1">
          <a:blip r:embed="rId4">
            <a:alphaModFix/>
          </a:blip>
          <a:srcRect b="0" l="0" r="0" t="0"/>
          <a:stretch/>
        </p:blipFill>
        <p:spPr>
          <a:xfrm>
            <a:off x="4204144" y="6054586"/>
            <a:ext cx="1092475" cy="524561"/>
          </a:xfrm>
          <a:prstGeom prst="rect">
            <a:avLst/>
          </a:prstGeom>
          <a:noFill/>
          <a:ln>
            <a:noFill/>
          </a:ln>
        </p:spPr>
      </p:pic>
      <p:pic>
        <p:nvPicPr>
          <p:cNvPr id="2710" name="Google Shape;2710;p322"/>
          <p:cNvPicPr preferRelativeResize="0"/>
          <p:nvPr/>
        </p:nvPicPr>
        <p:blipFill rotWithShape="1">
          <a:blip r:embed="rId5">
            <a:alphaModFix/>
          </a:blip>
          <a:srcRect b="0" l="0" r="0" t="0"/>
          <a:stretch/>
        </p:blipFill>
        <p:spPr>
          <a:xfrm>
            <a:off x="5549170" y="2091673"/>
            <a:ext cx="6415668" cy="24135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1822"/>
                                        <p:tgtEl>
                                          <p:spTgt spid="2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32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4000"/>
              <a:buFont typeface="Lustria"/>
              <a:buNone/>
            </a:pPr>
            <a:r>
              <a:t/>
            </a:r>
            <a:endParaRPr/>
          </a:p>
        </p:txBody>
      </p:sp>
      <p:sp>
        <p:nvSpPr>
          <p:cNvPr id="2716" name="Google Shape;2716;p323"/>
          <p:cNvSpPr txBox="1"/>
          <p:nvPr>
            <p:ph idx="1" type="body"/>
          </p:nvPr>
        </p:nvSpPr>
        <p:spPr>
          <a:xfrm>
            <a:off x="913795" y="1732449"/>
            <a:ext cx="10353762" cy="4058751"/>
          </a:xfrm>
          <a:prstGeom prst="rect">
            <a:avLst/>
          </a:prstGeom>
          <a:solidFill>
            <a:schemeClr val="lt1"/>
          </a:solidFill>
          <a:ln cap="flat" cmpd="sng" w="9525">
            <a:solidFill>
              <a:schemeClr val="l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lang="tr-TR">
                <a:solidFill>
                  <a:schemeClr val="dk1"/>
                </a:solidFill>
              </a:rPr>
              <a:t> Aşağıdakilerden hangisi Trafoların nüve tiplerinden değildir?</a:t>
            </a:r>
            <a:br>
              <a:rPr lang="tr-TR">
                <a:solidFill>
                  <a:schemeClr val="dk1"/>
                </a:solidFill>
              </a:rPr>
            </a:br>
            <a:endParaRPr>
              <a:solidFill>
                <a:schemeClr val="dk1"/>
              </a:solidFill>
            </a:endParaRPr>
          </a:p>
          <a:p>
            <a:pPr indent="-306000" lvl="0" marL="342900" rtl="0" algn="l">
              <a:spcBef>
                <a:spcPts val="1000"/>
              </a:spcBef>
              <a:spcAft>
                <a:spcPts val="0"/>
              </a:spcAft>
              <a:buSzPts val="1400"/>
              <a:buFont typeface="Noto Sans Symbols"/>
              <a:buChar char="⮚"/>
            </a:pPr>
            <a:r>
              <a:rPr lang="tr-TR">
                <a:solidFill>
                  <a:schemeClr val="dk1"/>
                </a:solidFill>
              </a:rPr>
              <a:t>A) Montel </a:t>
            </a:r>
            <a:endParaRPr/>
          </a:p>
          <a:p>
            <a:pPr indent="-306000" lvl="0" marL="342900" rtl="0" algn="l">
              <a:spcBef>
                <a:spcPts val="1000"/>
              </a:spcBef>
              <a:spcAft>
                <a:spcPts val="0"/>
              </a:spcAft>
              <a:buSzPts val="1400"/>
              <a:buFont typeface="Noto Sans Symbols"/>
              <a:buChar char="⮚"/>
            </a:pPr>
            <a:r>
              <a:rPr lang="tr-TR">
                <a:solidFill>
                  <a:schemeClr val="dk1"/>
                </a:solidFill>
              </a:rPr>
              <a:t>B) Dağıtılmış Tip</a:t>
            </a:r>
            <a:endParaRPr/>
          </a:p>
          <a:p>
            <a:pPr indent="-306000" lvl="0" marL="342900" rtl="0" algn="l">
              <a:spcBef>
                <a:spcPts val="1000"/>
              </a:spcBef>
              <a:spcAft>
                <a:spcPts val="0"/>
              </a:spcAft>
              <a:buSzPts val="1400"/>
              <a:buFont typeface="Noto Sans Symbols"/>
              <a:buChar char="⮚"/>
            </a:pPr>
            <a:r>
              <a:rPr lang="tr-TR">
                <a:solidFill>
                  <a:schemeClr val="dk1"/>
                </a:solidFill>
              </a:rPr>
              <a:t>C) Çekirdek</a:t>
            </a:r>
            <a:endParaRPr/>
          </a:p>
          <a:p>
            <a:pPr indent="-306000" lvl="0" marL="342900" rtl="0" algn="l">
              <a:spcBef>
                <a:spcPts val="1000"/>
              </a:spcBef>
              <a:spcAft>
                <a:spcPts val="0"/>
              </a:spcAft>
              <a:buSzPts val="1400"/>
              <a:buFont typeface="Noto Sans Symbols"/>
              <a:buChar char="⮚"/>
            </a:pPr>
            <a:r>
              <a:rPr lang="tr-TR">
                <a:solidFill>
                  <a:schemeClr val="dk1"/>
                </a:solidFill>
              </a:rPr>
              <a:t>D) İto tip</a:t>
            </a:r>
            <a:br>
              <a:rPr lang="tr-TR">
                <a:solidFill>
                  <a:schemeClr val="dk1"/>
                </a:solidFill>
              </a:rPr>
            </a:br>
            <a:endParaRPr>
              <a:solidFill>
                <a:schemeClr val="dk1"/>
              </a:solidFill>
            </a:endParaRPr>
          </a:p>
          <a:p>
            <a:pPr indent="0" lvl="0" marL="36900" rtl="0" algn="l">
              <a:spcBef>
                <a:spcPts val="1000"/>
              </a:spcBef>
              <a:spcAft>
                <a:spcPts val="0"/>
              </a:spcAft>
              <a:buSzPts val="1400"/>
              <a:buNone/>
            </a:pPr>
            <a:r>
              <a:t/>
            </a:r>
            <a:endParaRPr>
              <a:solidFill>
                <a:schemeClr val="dk1"/>
              </a:solidFill>
            </a:endParaRPr>
          </a:p>
        </p:txBody>
      </p:sp>
      <p:pic>
        <p:nvPicPr>
          <p:cNvPr descr="kişi, oyuncu, top içeren bir resim&#10;&#10;Açıklama otomatik olarak oluşturuldu" id="2717" name="Google Shape;2717;p323"/>
          <p:cNvPicPr preferRelativeResize="0"/>
          <p:nvPr/>
        </p:nvPicPr>
        <p:blipFill rotWithShape="1">
          <a:blip r:embed="rId3">
            <a:alphaModFix/>
          </a:blip>
          <a:srcRect b="0" l="0" r="0" t="0"/>
          <a:stretch/>
        </p:blipFill>
        <p:spPr>
          <a:xfrm>
            <a:off x="924443" y="5124357"/>
            <a:ext cx="2048161" cy="6668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1822"/>
                                        <p:tgtEl>
                                          <p:spTgt spid="2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pic>
        <p:nvPicPr>
          <p:cNvPr id="2722" name="Google Shape;2722;p324"/>
          <p:cNvPicPr preferRelativeResize="0"/>
          <p:nvPr>
            <p:ph idx="1" type="body"/>
          </p:nvPr>
        </p:nvPicPr>
        <p:blipFill rotWithShape="1">
          <a:blip r:embed="rId3">
            <a:alphaModFix/>
          </a:blip>
          <a:srcRect b="0" l="0" r="0" t="0"/>
          <a:stretch/>
        </p:blipFill>
        <p:spPr>
          <a:xfrm>
            <a:off x="413185" y="826299"/>
            <a:ext cx="5292379" cy="4996532"/>
          </a:xfrm>
          <a:prstGeom prst="rect">
            <a:avLst/>
          </a:prstGeom>
          <a:noFill/>
          <a:ln>
            <a:noFill/>
          </a:ln>
          <a:effectLst>
            <a:outerShdw blurRad="25400">
              <a:srgbClr val="000000">
                <a:alpha val="45882"/>
              </a:srgbClr>
            </a:outerShdw>
          </a:effectLst>
        </p:spPr>
      </p:pic>
      <p:pic>
        <p:nvPicPr>
          <p:cNvPr id="2723" name="Google Shape;2723;p324"/>
          <p:cNvPicPr preferRelativeResize="0"/>
          <p:nvPr/>
        </p:nvPicPr>
        <p:blipFill rotWithShape="1">
          <a:blip r:embed="rId4">
            <a:alphaModFix/>
          </a:blip>
          <a:srcRect b="0" l="0" r="0" t="0"/>
          <a:stretch/>
        </p:blipFill>
        <p:spPr>
          <a:xfrm>
            <a:off x="6007848" y="2387886"/>
            <a:ext cx="5980704" cy="1511253"/>
          </a:xfrm>
          <a:prstGeom prst="rect">
            <a:avLst/>
          </a:prstGeom>
          <a:noFill/>
          <a:ln>
            <a:noFill/>
          </a:ln>
        </p:spPr>
      </p:pic>
      <p:pic>
        <p:nvPicPr>
          <p:cNvPr descr="Ekran Alıntısı.PNG" id="2724" name="Google Shape;2724;p324"/>
          <p:cNvPicPr preferRelativeResize="0"/>
          <p:nvPr/>
        </p:nvPicPr>
        <p:blipFill rotWithShape="1">
          <a:blip r:embed="rId5">
            <a:alphaModFix/>
          </a:blip>
          <a:srcRect b="0" l="0" r="0" t="0"/>
          <a:stretch/>
        </p:blipFill>
        <p:spPr>
          <a:xfrm>
            <a:off x="4422257" y="5560551"/>
            <a:ext cx="1283307" cy="2622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1822"/>
                                        <p:tgtEl>
                                          <p:spTgt spid="2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32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4000"/>
              <a:buFont typeface="Lustria"/>
              <a:buNone/>
            </a:pPr>
            <a:r>
              <a:t/>
            </a:r>
            <a:endParaRPr/>
          </a:p>
        </p:txBody>
      </p:sp>
      <p:sp>
        <p:nvSpPr>
          <p:cNvPr id="2730" name="Google Shape;2730;p325"/>
          <p:cNvSpPr txBox="1"/>
          <p:nvPr>
            <p:ph idx="1" type="body"/>
          </p:nvPr>
        </p:nvSpPr>
        <p:spPr>
          <a:xfrm>
            <a:off x="913795" y="1732449"/>
            <a:ext cx="10353762" cy="4058751"/>
          </a:xfrm>
          <a:prstGeom prst="rect">
            <a:avLst/>
          </a:prstGeom>
          <a:solidFill>
            <a:schemeClr val="lt1"/>
          </a:solid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lang="tr-TR">
                <a:solidFill>
                  <a:schemeClr val="dk1"/>
                </a:solidFill>
              </a:rPr>
              <a:t> Aşağıdakilerden hangisi Transformatörleri ifade etmez?</a:t>
            </a:r>
            <a:br>
              <a:rPr lang="tr-TR">
                <a:solidFill>
                  <a:schemeClr val="dk1"/>
                </a:solidFill>
              </a:rPr>
            </a:br>
            <a:endParaRPr>
              <a:solidFill>
                <a:schemeClr val="dk1"/>
              </a:solidFill>
            </a:endParaRPr>
          </a:p>
          <a:p>
            <a:pPr indent="-306000" lvl="0" marL="342900" rtl="0" algn="l">
              <a:spcBef>
                <a:spcPts val="1000"/>
              </a:spcBef>
              <a:spcAft>
                <a:spcPts val="0"/>
              </a:spcAft>
              <a:buSzPts val="1400"/>
              <a:buFont typeface="Noto Sans Symbols"/>
              <a:buChar char="⮚"/>
            </a:pPr>
            <a:r>
              <a:rPr lang="tr-TR">
                <a:solidFill>
                  <a:schemeClr val="dk1"/>
                </a:solidFill>
              </a:rPr>
              <a:t>A) Verimi yükseltir </a:t>
            </a:r>
            <a:endParaRPr/>
          </a:p>
          <a:p>
            <a:pPr indent="-306000" lvl="0" marL="342900" rtl="0" algn="l">
              <a:spcBef>
                <a:spcPts val="1000"/>
              </a:spcBef>
              <a:spcAft>
                <a:spcPts val="0"/>
              </a:spcAft>
              <a:buSzPts val="1400"/>
              <a:buFont typeface="Noto Sans Symbols"/>
              <a:buChar char="⮚"/>
            </a:pPr>
            <a:r>
              <a:rPr lang="tr-TR">
                <a:solidFill>
                  <a:schemeClr val="dk1"/>
                </a:solidFill>
              </a:rPr>
              <a:t>B) Hareketli parçası yoktur</a:t>
            </a:r>
            <a:endParaRPr/>
          </a:p>
          <a:p>
            <a:pPr indent="-306000" lvl="0" marL="342900" rtl="0" algn="l">
              <a:spcBef>
                <a:spcPts val="1000"/>
              </a:spcBef>
              <a:spcAft>
                <a:spcPts val="0"/>
              </a:spcAft>
              <a:buSzPts val="1400"/>
              <a:buFont typeface="Noto Sans Symbols"/>
              <a:buChar char="⮚"/>
            </a:pPr>
            <a:r>
              <a:rPr lang="tr-TR">
                <a:solidFill>
                  <a:schemeClr val="dk1"/>
                </a:solidFill>
              </a:rPr>
              <a:t>C) Frenkansı değiştirir</a:t>
            </a:r>
            <a:endParaRPr/>
          </a:p>
          <a:p>
            <a:pPr indent="-306000" lvl="0" marL="342900" rtl="0" algn="l">
              <a:spcBef>
                <a:spcPts val="1000"/>
              </a:spcBef>
              <a:spcAft>
                <a:spcPts val="0"/>
              </a:spcAft>
              <a:buSzPts val="1400"/>
              <a:buFont typeface="Noto Sans Symbols"/>
              <a:buChar char="⮚"/>
            </a:pPr>
            <a:r>
              <a:rPr lang="tr-TR">
                <a:solidFill>
                  <a:schemeClr val="dk1"/>
                </a:solidFill>
              </a:rPr>
              <a:t>D) Çıkışı sekonder</a:t>
            </a:r>
            <a:endParaRPr>
              <a:solidFill>
                <a:schemeClr val="dk1"/>
              </a:solidFill>
            </a:endParaRPr>
          </a:p>
          <a:p>
            <a:pPr indent="-217100" lvl="0" marL="342900" rtl="0" algn="l">
              <a:spcBef>
                <a:spcPts val="1000"/>
              </a:spcBef>
              <a:spcAft>
                <a:spcPts val="0"/>
              </a:spcAft>
              <a:buSzPts val="1400"/>
              <a:buFont typeface="Noto Sans Symbols"/>
              <a:buNone/>
            </a:pPr>
            <a:r>
              <a:t/>
            </a:r>
            <a:endParaRPr>
              <a:solidFill>
                <a:schemeClr val="dk1"/>
              </a:solidFill>
            </a:endParaRPr>
          </a:p>
          <a:p>
            <a:pPr indent="-217100" lvl="0" marL="342900" rtl="0" algn="l">
              <a:spcBef>
                <a:spcPts val="1000"/>
              </a:spcBef>
              <a:spcAft>
                <a:spcPts val="0"/>
              </a:spcAft>
              <a:buSzPts val="1400"/>
              <a:buFont typeface="Noto Sans Symbols"/>
              <a:buNone/>
            </a:pPr>
            <a:r>
              <a:t/>
            </a:r>
            <a:endParaRPr>
              <a:solidFill>
                <a:schemeClr val="dk1"/>
              </a:solidFill>
            </a:endParaRPr>
          </a:p>
        </p:txBody>
      </p:sp>
      <p:pic>
        <p:nvPicPr>
          <p:cNvPr id="2731" name="Google Shape;2731;p325"/>
          <p:cNvPicPr preferRelativeResize="0"/>
          <p:nvPr/>
        </p:nvPicPr>
        <p:blipFill rotWithShape="1">
          <a:blip r:embed="rId3">
            <a:alphaModFix/>
          </a:blip>
          <a:srcRect b="0" l="0" r="0" t="0"/>
          <a:stretch/>
        </p:blipFill>
        <p:spPr>
          <a:xfrm>
            <a:off x="851188" y="5030519"/>
            <a:ext cx="1714739" cy="5048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822"/>
                                        <p:tgtEl>
                                          <p:spTgt spid="2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32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4000"/>
              <a:buFont typeface="Lustria"/>
              <a:buNone/>
            </a:pPr>
            <a:r>
              <a:rPr b="1" lang="tr-TR"/>
              <a:t>KAYNAKÇA</a:t>
            </a:r>
            <a:endParaRPr/>
          </a:p>
        </p:txBody>
      </p:sp>
      <p:sp>
        <p:nvSpPr>
          <p:cNvPr id="2737" name="Google Shape;2737;p326"/>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Font typeface="Noto Sans Symbols"/>
              <a:buChar char="⮚"/>
            </a:pPr>
            <a:r>
              <a:rPr lang="tr-TR" u="sng">
                <a:solidFill>
                  <a:schemeClr val="hlink"/>
                </a:solidFill>
                <a:hlinkClick r:id="rId3"/>
              </a:rPr>
              <a:t>http://hbogm.meb.gov.tr/mtao/3elektrikbilgisi/unite17.pdf</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4"/>
              </a:rPr>
              <a:t>http://www.wiki-zero.com/index.php?q=aHR0cHM6Ly90ci53aWtpcGVkaWEub3JnL3dpa2kvVHJhbnNmb3JtYXTDtnI</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5"/>
              </a:rPr>
              <a:t>https://ekblc.files.wordpress.com/2014/02/transformatc3b6rler_pp2.pdf</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6"/>
              </a:rPr>
              <a:t>https://muhendistan.com/3-fazli-trafo-nedir/</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7"/>
              </a:rPr>
              <a:t>https://www.elektrikport.com/makale-detay/transformatorlerde-baglanti-gruplari-ve-grup-acilari/11967#ad-image-0</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8"/>
              </a:rPr>
              <a:t>http://www.robotiksistem.com/transformator_nedir_transformator_yapisi.html</a:t>
            </a:r>
            <a:endParaRPr>
              <a:solidFill>
                <a:schemeClr val="accent5"/>
              </a:solidFill>
            </a:endParaRPr>
          </a:p>
          <a:p>
            <a:pPr indent="-306000" lvl="0" marL="342900" rtl="0" algn="l">
              <a:spcBef>
                <a:spcPts val="1000"/>
              </a:spcBef>
              <a:spcAft>
                <a:spcPts val="0"/>
              </a:spcAft>
              <a:buSzPts val="1400"/>
              <a:buFont typeface="Noto Sans Symbols"/>
              <a:buChar char="⮚"/>
            </a:pPr>
            <a:r>
              <a:rPr lang="tr-TR" u="sng">
                <a:solidFill>
                  <a:schemeClr val="hlink"/>
                </a:solidFill>
                <a:hlinkClick r:id="rId9"/>
              </a:rPr>
              <a:t>https://www.kontrolkalemi.com/trafo-nedir-cesitleri-nelerdir/</a:t>
            </a:r>
            <a:endParaRPr>
              <a:solidFill>
                <a:schemeClr val="accent5"/>
              </a:solidFill>
            </a:endParaRPr>
          </a:p>
          <a:p>
            <a:pPr indent="-217100" lvl="0" marL="342900" rtl="0" algn="l">
              <a:spcBef>
                <a:spcPts val="1000"/>
              </a:spcBef>
              <a:spcAft>
                <a:spcPts val="0"/>
              </a:spcAft>
              <a:buSzPts val="1400"/>
              <a:buFont typeface="Noto Sans Symbols"/>
              <a:buNone/>
            </a:pPr>
            <a:r>
              <a:t/>
            </a:r>
            <a:endParaRPr>
              <a:solidFill>
                <a:schemeClr val="accent5"/>
              </a:solidFill>
            </a:endParaRPr>
          </a:p>
          <a:p>
            <a:pPr indent="-217100" lvl="0" marL="342900" rtl="0" algn="l">
              <a:spcBef>
                <a:spcPts val="1000"/>
              </a:spcBef>
              <a:spcAft>
                <a:spcPts val="0"/>
              </a:spcAft>
              <a:buSzPts val="1400"/>
              <a:buFont typeface="Noto Sans Symbols"/>
              <a:buNone/>
            </a:pPr>
            <a:r>
              <a:t/>
            </a:r>
            <a:endParaRPr>
              <a:solidFill>
                <a:schemeClr val="accent5"/>
              </a:solidFill>
            </a:endParaRPr>
          </a:p>
          <a:p>
            <a:pPr indent="-217100" lvl="0" marL="342900" rtl="0" algn="l">
              <a:spcBef>
                <a:spcPts val="1000"/>
              </a:spcBef>
              <a:spcAft>
                <a:spcPts val="0"/>
              </a:spcAft>
              <a:buSzPts val="1400"/>
              <a:buFont typeface="Noto Sans Symbols"/>
              <a:buNone/>
            </a:pPr>
            <a:r>
              <a:t/>
            </a:r>
            <a:endParaRPr>
              <a:solidFill>
                <a:schemeClr val="accent5"/>
              </a:solidFill>
            </a:endParaRPr>
          </a:p>
          <a:p>
            <a:pPr indent="-217100" lvl="0" marL="342900" rtl="0" algn="l">
              <a:spcBef>
                <a:spcPts val="1000"/>
              </a:spcBef>
              <a:spcAft>
                <a:spcPts val="0"/>
              </a:spcAft>
              <a:buSzPts val="1400"/>
              <a:buFont typeface="Noto Sans Symbols"/>
              <a:buNone/>
            </a:pPr>
            <a:r>
              <a:t/>
            </a:r>
            <a:endParaRPr>
              <a:solidFill>
                <a:schemeClr val="accent5"/>
              </a:solidFill>
            </a:endParaRPr>
          </a:p>
          <a:p>
            <a:pPr indent="-217100" lvl="0" marL="342900" rtl="0" algn="l">
              <a:spcBef>
                <a:spcPts val="1000"/>
              </a:spcBef>
              <a:spcAft>
                <a:spcPts val="0"/>
              </a:spcAft>
              <a:buSzPts val="1400"/>
              <a:buFont typeface="Noto Sans Symbols"/>
              <a:buNone/>
            </a:pPr>
            <a:r>
              <a:t/>
            </a:r>
            <a:endParaRPr>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86"/>
          <p:cNvSpPr txBox="1"/>
          <p:nvPr>
            <p:ph type="title"/>
          </p:nvPr>
        </p:nvSpPr>
        <p:spPr>
          <a:xfrm>
            <a:off x="406400" y="457200"/>
            <a:ext cx="11582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Libre Franklin Medium"/>
              <a:buNone/>
            </a:pPr>
            <a:r>
              <a:rPr b="1" lang="tr-TR"/>
              <a:t>TRANSFORMATÖR KULLANIM ALANLARI</a:t>
            </a:r>
            <a:endParaRPr/>
          </a:p>
        </p:txBody>
      </p:sp>
      <p:sp>
        <p:nvSpPr>
          <p:cNvPr id="2420" name="Google Shape;2420;p286"/>
          <p:cNvSpPr txBox="1"/>
          <p:nvPr>
            <p:ph idx="1" type="body"/>
          </p:nvPr>
        </p:nvSpPr>
        <p:spPr>
          <a:xfrm>
            <a:off x="406400" y="1554163"/>
            <a:ext cx="115824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20"/>
              <a:buChar char="🞭"/>
            </a:pPr>
            <a:r>
              <a:rPr b="1" lang="tr-TR" sz="2600"/>
              <a:t>Genel olarak transformatörler bir elektrik devresinde voltaj veya akımı indirmek veya yükseltmek için kullanılır. </a:t>
            </a:r>
            <a:endParaRPr/>
          </a:p>
          <a:p>
            <a:pPr indent="-342900" lvl="0" marL="342900" rtl="0" algn="l">
              <a:spcBef>
                <a:spcPts val="520"/>
              </a:spcBef>
              <a:spcAft>
                <a:spcPts val="0"/>
              </a:spcAft>
              <a:buSzPts val="1820"/>
              <a:buChar char="🞭"/>
            </a:pPr>
            <a:r>
              <a:rPr b="1" lang="tr-TR" sz="2600"/>
              <a:t>Elektronikte ise esas olarak farklı devrelerdeki yükselticileri birleştirmek, doğru akım dalgalarını daha yüksek bir değerdeki alternatif akıma çevirmek ve sadece belirli frekansları iletmek için kullanılır.</a:t>
            </a:r>
            <a:endParaRPr/>
          </a:p>
          <a:p>
            <a:pPr indent="-342900" lvl="0" marL="342900" rtl="0" algn="l">
              <a:spcBef>
                <a:spcPts val="520"/>
              </a:spcBef>
              <a:spcAft>
                <a:spcPts val="0"/>
              </a:spcAft>
              <a:buSzPts val="1820"/>
              <a:buChar char="🞭"/>
            </a:pPr>
            <a:r>
              <a:rPr b="1" lang="tr-TR" sz="2600"/>
              <a:t>İzolasyon amacıyla ve bazen de sığaçlar ve dirençlerle beraber kullanılır.</a:t>
            </a:r>
            <a:endParaRPr/>
          </a:p>
          <a:p>
            <a:pPr indent="-227330" lvl="0" marL="342900" rtl="0" algn="l">
              <a:spcBef>
                <a:spcPts val="520"/>
              </a:spcBef>
              <a:spcAft>
                <a:spcPts val="0"/>
              </a:spcAft>
              <a:buSzPts val="1820"/>
              <a:buNone/>
            </a:pPr>
            <a:r>
              <a:t/>
            </a:r>
            <a:endParaRPr b="1" sz="2600"/>
          </a:p>
          <a:p>
            <a:pPr indent="-227330" lvl="0" marL="342900" rtl="0" algn="l">
              <a:spcBef>
                <a:spcPts val="520"/>
              </a:spcBef>
              <a:spcAft>
                <a:spcPts val="0"/>
              </a:spcAft>
              <a:buSzPts val="1820"/>
              <a:buNone/>
            </a:pPr>
            <a:r>
              <a:t/>
            </a:r>
            <a:endParaRPr b="1" sz="2600"/>
          </a:p>
          <a:p>
            <a:pPr indent="-342900" lvl="0" marL="342900" rtl="0" algn="l">
              <a:spcBef>
                <a:spcPts val="520"/>
              </a:spcBef>
              <a:spcAft>
                <a:spcPts val="0"/>
              </a:spcAft>
              <a:buSzPts val="1820"/>
              <a:buNone/>
            </a:pPr>
            <a:r>
              <a:t/>
            </a:r>
            <a:endParaRPr b="1"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87"/>
          <p:cNvSpPr txBox="1"/>
          <p:nvPr>
            <p:ph type="title"/>
          </p:nvPr>
        </p:nvSpPr>
        <p:spPr>
          <a:xfrm>
            <a:off x="609600" y="320040"/>
            <a:ext cx="9652000" cy="1143000"/>
          </a:xfrm>
          <a:prstGeom prst="rect">
            <a:avLst/>
          </a:prstGeom>
          <a:noFill/>
          <a:ln>
            <a:noFill/>
          </a:ln>
        </p:spPr>
        <p:txBody>
          <a:bodyPr anchorCtr="0" anchor="b" bIns="0" lIns="45700" spcFirstLastPara="1" rIns="45700" wrap="square" tIns="0">
            <a:noAutofit/>
          </a:bodyPr>
          <a:lstStyle/>
          <a:p>
            <a:pPr indent="0" lvl="0" marL="0" rtl="0" algn="l">
              <a:spcBef>
                <a:spcPts val="0"/>
              </a:spcBef>
              <a:spcAft>
                <a:spcPts val="0"/>
              </a:spcAft>
              <a:buClr>
                <a:srgbClr val="FEF7F0"/>
              </a:buClr>
              <a:buSzPts val="3800"/>
              <a:buFont typeface="Trebuchet MS"/>
              <a:buNone/>
            </a:pPr>
            <a:r>
              <a:rPr b="1" lang="tr-TR"/>
              <a:t>TRANSFORMATÖR YAPISI</a:t>
            </a:r>
            <a:endParaRPr/>
          </a:p>
        </p:txBody>
      </p:sp>
      <p:sp>
        <p:nvSpPr>
          <p:cNvPr id="2426" name="Google Shape;2426;p287"/>
          <p:cNvSpPr txBox="1"/>
          <p:nvPr>
            <p:ph idx="1" type="body"/>
          </p:nvPr>
        </p:nvSpPr>
        <p:spPr>
          <a:xfrm>
            <a:off x="609600" y="1609416"/>
            <a:ext cx="9652000" cy="4846320"/>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1460"/>
              <a:buChar char="⦿"/>
            </a:pPr>
            <a:r>
              <a:rPr b="1" lang="tr-TR" sz="2000"/>
              <a:t>Transformatörler; ince, silisli (silis, oksijen ve silisyumdan oluşan çok dayanıklı bir malzemedir) saclardan oluşan kapalı bir manyetik gövde ile bunun üzerine sarılan yalıtılmış iletken sargılarından oluşur. Temelde transformatörde iki sargı bulunur. Bu sargılardan biri primer (birincil) sargı, diğeri ise sekonder (ikincil) sargıdır.</a:t>
            </a:r>
            <a:endParaRPr/>
          </a:p>
        </p:txBody>
      </p:sp>
      <p:pic>
        <p:nvPicPr>
          <p:cNvPr id="2427" name="Google Shape;2427;p287"/>
          <p:cNvPicPr preferRelativeResize="0"/>
          <p:nvPr/>
        </p:nvPicPr>
        <p:blipFill rotWithShape="1">
          <a:blip r:embed="rId3">
            <a:alphaModFix/>
          </a:blip>
          <a:srcRect b="0" l="0" r="0" t="0"/>
          <a:stretch/>
        </p:blipFill>
        <p:spPr>
          <a:xfrm>
            <a:off x="4168266" y="3906555"/>
            <a:ext cx="4958481" cy="25745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28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4000"/>
              <a:buFont typeface="Lustria"/>
              <a:buNone/>
            </a:pPr>
            <a:r>
              <a:rPr b="1" lang="tr-TR"/>
              <a:t>TRANSFORMATÖR YAPISI</a:t>
            </a:r>
            <a:endParaRPr/>
          </a:p>
        </p:txBody>
      </p:sp>
      <p:sp>
        <p:nvSpPr>
          <p:cNvPr id="2433" name="Google Shape;2433;p288"/>
          <p:cNvSpPr txBox="1"/>
          <p:nvPr>
            <p:ph idx="1" type="body"/>
          </p:nvPr>
        </p:nvSpPr>
        <p:spPr>
          <a:xfrm>
            <a:off x="2571959" y="1685027"/>
            <a:ext cx="8915400" cy="377762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Char char="◈"/>
            </a:pPr>
            <a:r>
              <a:rPr lang="tr-TR"/>
              <a:t>Primer ve sekonder sargılarının elektriksel bir bağlantısı yoktur. Transformatörlerin primer ve sekonder sargıları birbirlerinden elektriksel olarak yalıtıldıkları gibi nüveden de yalıtılır. Yalıtkan olarak pres bant, kâğıt, mika, bazı plastik maddeler, çeşitli yağlar, pamuk reçine, ağaç takozlar ve pertinaks gibi bazı maddeler kullanılır.</a:t>
            </a:r>
            <a:endParaRPr/>
          </a:p>
          <a:p>
            <a:pPr indent="-217100" lvl="0" marL="342900" rtl="0" algn="l">
              <a:spcBef>
                <a:spcPts val="1000"/>
              </a:spcBef>
              <a:spcAft>
                <a:spcPts val="0"/>
              </a:spcAft>
              <a:buSzPts val="1400"/>
              <a:buNone/>
            </a:pPr>
            <a:r>
              <a:t/>
            </a:r>
            <a:endParaRPr/>
          </a:p>
          <a:p>
            <a:pPr indent="-217100" lvl="0" marL="342900" rtl="0" algn="l">
              <a:spcBef>
                <a:spcPts val="1000"/>
              </a:spcBef>
              <a:spcAft>
                <a:spcPts val="0"/>
              </a:spcAft>
              <a:buSzPts val="1400"/>
              <a:buNone/>
            </a:pPr>
            <a:r>
              <a:t/>
            </a:r>
            <a:endParaRPr/>
          </a:p>
        </p:txBody>
      </p:sp>
      <p:pic>
        <p:nvPicPr>
          <p:cNvPr id="2434" name="Google Shape;2434;p288"/>
          <p:cNvPicPr preferRelativeResize="0"/>
          <p:nvPr/>
        </p:nvPicPr>
        <p:blipFill rotWithShape="1">
          <a:blip r:embed="rId3">
            <a:alphaModFix/>
          </a:blip>
          <a:srcRect b="0" l="0" r="0" t="0"/>
          <a:stretch/>
        </p:blipFill>
        <p:spPr>
          <a:xfrm>
            <a:off x="4420930" y="3288877"/>
            <a:ext cx="4792080" cy="319247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8" name="Shape 2438"/>
        <p:cNvGrpSpPr/>
        <p:nvPr/>
      </p:nvGrpSpPr>
      <p:grpSpPr>
        <a:xfrm>
          <a:off x="0" y="0"/>
          <a:ext cx="0" cy="0"/>
          <a:chOff x="0" y="0"/>
          <a:chExt cx="0" cy="0"/>
        </a:xfrm>
      </p:grpSpPr>
      <p:sp>
        <p:nvSpPr>
          <p:cNvPr id="2439" name="Google Shape;2439;p289"/>
          <p:cNvSpPr/>
          <p:nvPr/>
        </p:nvSpPr>
        <p:spPr>
          <a:xfrm>
            <a:off x="0" y="0"/>
            <a:ext cx="465429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0" name="Google Shape;2440;p289"/>
          <p:cNvSpPr txBox="1"/>
          <p:nvPr>
            <p:ph type="title"/>
          </p:nvPr>
        </p:nvSpPr>
        <p:spPr>
          <a:xfrm>
            <a:off x="643467" y="643467"/>
            <a:ext cx="3363974" cy="1597315"/>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alibri"/>
              <a:buNone/>
            </a:pPr>
            <a:r>
              <a:rPr b="1" lang="tr-TR" sz="2800">
                <a:solidFill>
                  <a:schemeClr val="lt1"/>
                </a:solidFill>
              </a:rPr>
              <a:t>I. ÇALIŞMA PRENSİBİ VE SEMBOLLERİ </a:t>
            </a:r>
            <a:endParaRPr/>
          </a:p>
        </p:txBody>
      </p:sp>
      <p:sp>
        <p:nvSpPr>
          <p:cNvPr id="2441" name="Google Shape;2441;p289"/>
          <p:cNvSpPr txBox="1"/>
          <p:nvPr>
            <p:ph idx="1" type="body"/>
          </p:nvPr>
        </p:nvSpPr>
        <p:spPr>
          <a:xfrm>
            <a:off x="643468" y="2638044"/>
            <a:ext cx="3363974" cy="34156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Font typeface="Noto Sans Symbols"/>
              <a:buChar char="⮚"/>
            </a:pPr>
            <a:r>
              <a:rPr b="1" lang="tr-TR" sz="2000">
                <a:solidFill>
                  <a:schemeClr val="lt1"/>
                </a:solidFill>
              </a:rPr>
              <a:t> </a:t>
            </a:r>
            <a:r>
              <a:rPr b="1" lang="tr-TR" sz="2400">
                <a:solidFill>
                  <a:schemeClr val="lt1"/>
                </a:solidFill>
              </a:rPr>
              <a:t>Transformatörler, elektromanyetik indüksiyonla enerjiyi bir devreden diğer devreye geçirirler. Bu özelliği sayesinde giriş gerilimi düşürülür ya da yükseltilir.</a:t>
            </a:r>
            <a:endParaRPr/>
          </a:p>
          <a:p>
            <a:pPr indent="-101600" lvl="0" marL="228600" rtl="0" algn="l">
              <a:lnSpc>
                <a:spcPct val="90000"/>
              </a:lnSpc>
              <a:spcBef>
                <a:spcPts val="1000"/>
              </a:spcBef>
              <a:spcAft>
                <a:spcPts val="0"/>
              </a:spcAft>
              <a:buClr>
                <a:schemeClr val="dk1"/>
              </a:buClr>
              <a:buSzPts val="2000"/>
              <a:buNone/>
            </a:pPr>
            <a:r>
              <a:t/>
            </a:r>
            <a:endParaRPr b="1" sz="2000">
              <a:solidFill>
                <a:schemeClr val="lt1"/>
              </a:solidFill>
            </a:endParaRPr>
          </a:p>
        </p:txBody>
      </p:sp>
      <p:pic>
        <p:nvPicPr>
          <p:cNvPr id="2442" name="Google Shape;2442;p289"/>
          <p:cNvPicPr preferRelativeResize="0"/>
          <p:nvPr/>
        </p:nvPicPr>
        <p:blipFill rotWithShape="1">
          <a:blip r:embed="rId3">
            <a:alphaModFix/>
          </a:blip>
          <a:srcRect b="0" l="0" r="0" t="0"/>
          <a:stretch/>
        </p:blipFill>
        <p:spPr>
          <a:xfrm>
            <a:off x="6428137" y="643467"/>
            <a:ext cx="3990021" cy="5410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6" name="Shape 2446"/>
        <p:cNvGrpSpPr/>
        <p:nvPr/>
      </p:nvGrpSpPr>
      <p:grpSpPr>
        <a:xfrm>
          <a:off x="0" y="0"/>
          <a:ext cx="0" cy="0"/>
          <a:chOff x="0" y="0"/>
          <a:chExt cx="0" cy="0"/>
        </a:xfrm>
      </p:grpSpPr>
      <p:sp>
        <p:nvSpPr>
          <p:cNvPr id="2447" name="Google Shape;2447;p290"/>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8" name="Google Shape;2448;p290"/>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9" name="Google Shape;2449;p290"/>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0" name="Google Shape;2450;p290"/>
          <p:cNvSpPr txBox="1"/>
          <p:nvPr>
            <p:ph type="title"/>
          </p:nvPr>
        </p:nvSpPr>
        <p:spPr>
          <a:xfrm>
            <a:off x="4384039" y="365125"/>
            <a:ext cx="7164493"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alibri"/>
              <a:buNone/>
            </a:pPr>
            <a:br>
              <a:rPr b="1" lang="tr-TR" sz="2800"/>
            </a:br>
            <a:r>
              <a:rPr b="1" lang="tr-TR" sz="2800"/>
              <a:t>II. ÇALIŞMA PRENSİBİ</a:t>
            </a:r>
            <a:br>
              <a:rPr b="1" lang="tr-TR" sz="2800"/>
            </a:br>
            <a:endParaRPr b="1" sz="2800"/>
          </a:p>
        </p:txBody>
      </p:sp>
      <p:pic>
        <p:nvPicPr>
          <p:cNvPr descr="metin içeren bir resim&#10;&#10;Açıklama otomatik olarak oluşturuldu" id="2451" name="Google Shape;2451;p290"/>
          <p:cNvPicPr preferRelativeResize="0"/>
          <p:nvPr/>
        </p:nvPicPr>
        <p:blipFill rotWithShape="1">
          <a:blip r:embed="rId3">
            <a:alphaModFix/>
          </a:blip>
          <a:srcRect b="0" l="0" r="0" t="0"/>
          <a:stretch/>
        </p:blipFill>
        <p:spPr>
          <a:xfrm>
            <a:off x="433407" y="2298521"/>
            <a:ext cx="3717636" cy="3019928"/>
          </a:xfrm>
          <a:prstGeom prst="rect">
            <a:avLst/>
          </a:prstGeom>
          <a:noFill/>
          <a:ln>
            <a:noFill/>
          </a:ln>
        </p:spPr>
      </p:pic>
      <p:sp>
        <p:nvSpPr>
          <p:cNvPr id="2452" name="Google Shape;2452;p290"/>
          <p:cNvSpPr txBox="1"/>
          <p:nvPr>
            <p:ph idx="1" type="body"/>
          </p:nvPr>
        </p:nvSpPr>
        <p:spPr>
          <a:xfrm>
            <a:off x="4387515" y="2022601"/>
            <a:ext cx="7161017" cy="415436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800"/>
              <a:buFont typeface="Noto Sans Symbols"/>
              <a:buChar char="⮚"/>
            </a:pPr>
            <a:r>
              <a:rPr b="1" lang="tr-TR" sz="1800"/>
              <a:t> Transformatörün primer sargısına alternatif bir gerilim uygulandığında bu sargı değişken bir manyetik alan oluşturur. Bu alan, üzerinde sekonder sargısının da bulunduğu manyetik demir nüve üzerinde devresini tamamlar. Primere uygulanan alternatif gerilimin zamana bağlı olarak her an yön ve şiddeti değiştiğinden oluşturduğu manyetik alanında her an yönü ve şiddeti değişir. Bu alanın sekonder sargılarını kesmesi ile sargılarda alternatif bir gerilim indüklenir (şekil 17.2).</a:t>
            </a:r>
            <a:br>
              <a:rPr b="1" lang="tr-TR" sz="1800"/>
            </a:br>
            <a:endParaRPr b="1" sz="1800"/>
          </a:p>
          <a:p>
            <a:pPr indent="-228600" lvl="0" marL="228600" rtl="0" algn="l">
              <a:lnSpc>
                <a:spcPct val="90000"/>
              </a:lnSpc>
              <a:spcBef>
                <a:spcPts val="1000"/>
              </a:spcBef>
              <a:spcAft>
                <a:spcPts val="0"/>
              </a:spcAft>
              <a:buClr>
                <a:schemeClr val="lt1"/>
              </a:buClr>
              <a:buSzPts val="1800"/>
              <a:buFont typeface="Noto Sans Symbols"/>
              <a:buChar char="⮚"/>
            </a:pPr>
            <a:r>
              <a:rPr b="1" lang="tr-TR" sz="1800"/>
              <a:t> Transformatörlerin primer sargılarına doğru gerilim uygulandığında gene bir manyetik alan meydana gelir. Ancak bu manyetik alan, sabit bir alandır. Bu alanın yönü ve şiddeti değişmeyeceğinden sekonder sargılarında bir (elektro motor kuvveti) emk indüklemesi söz konusu olmaz.</a:t>
            </a:r>
            <a:br>
              <a:rPr b="1" lang="tr-TR" sz="1800"/>
            </a:b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Zengin">
  <a:themeElements>
    <a:clrScheme name="Zengin">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ilim">
  <a:themeElements>
    <a:clrScheme name="Dilim">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Duman">
  <a:themeElements>
    <a:clrScheme name="Duman">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Uçak İzi">
  <a:themeElements>
    <a:clrScheme name="Uçak İzi">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Ağ Gözü">
  <a:themeElements>
    <a:clrScheme name="Ağ Gözü">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Ana Olay">
  <a:themeElements>
    <a:clrScheme name="Ana Olay">
      <a:dk1>
        <a:srgbClr val="000000"/>
      </a:dk1>
      <a:lt1>
        <a:srgbClr val="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eklif">
  <a:themeElements>
    <a:clrScheme name="Teklif">
      <a:dk1>
        <a:srgbClr val="000000"/>
      </a:dk1>
      <a:lt1>
        <a:srgbClr val="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zet">
  <a:themeElements>
    <a:clrScheme name="Rozet">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Organik">
  <a:themeElements>
    <a:clrScheme name="Organik">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urşun Rengi">
  <a:themeElements>
    <a:clrScheme name="Kurşun Rengi">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ezinti">
  <a:themeElements>
    <a:clrScheme name="Gezinti">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anlı">
  <a:themeElements>
    <a:clrScheme name="Canlı">
      <a:dk1>
        <a:srgbClr val="000000"/>
      </a:dk1>
      <a:lt1>
        <a:srgbClr val="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